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6">
  <p:sldMasterIdLst>
    <p:sldMasterId id="2147483651" r:id="rId1"/>
  </p:sldMasterIdLst>
  <p:notesMasterIdLst>
    <p:notesMasterId r:id="rId18"/>
  </p:notesMasterIdLst>
  <p:handoutMasterIdLst>
    <p:handoutMasterId r:id="rId19"/>
  </p:handoutMasterIdLst>
  <p:sldIdLst>
    <p:sldId id="256" r:id="rId2"/>
    <p:sldId id="3369" r:id="rId3"/>
    <p:sldId id="3398" r:id="rId4"/>
    <p:sldId id="3156" r:id="rId5"/>
    <p:sldId id="3390" r:id="rId6"/>
    <p:sldId id="3105" r:id="rId7"/>
    <p:sldId id="3153" r:id="rId8"/>
    <p:sldId id="3389" r:id="rId9"/>
    <p:sldId id="3391" r:id="rId10"/>
    <p:sldId id="3392" r:id="rId11"/>
    <p:sldId id="3393" r:id="rId12"/>
    <p:sldId id="3394" r:id="rId13"/>
    <p:sldId id="3094" r:id="rId14"/>
    <p:sldId id="3395" r:id="rId15"/>
    <p:sldId id="3399" r:id="rId16"/>
    <p:sldId id="3387" r:id="rId17"/>
  </p:sldIdLst>
  <p:sldSz cx="12192000" cy="6858000"/>
  <p:notesSz cx="7102475" cy="10234613"/>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orient="horz" pos="2568" userDrawn="1">
          <p15:clr>
            <a:srgbClr val="A4A3A4"/>
          </p15:clr>
        </p15:guide>
        <p15:guide id="3" pos="5337" userDrawn="1">
          <p15:clr>
            <a:srgbClr val="A4A3A4"/>
          </p15:clr>
        </p15:guide>
        <p15:guide id="5" pos="1708" userDrawn="1">
          <p15:clr>
            <a:srgbClr val="A4A3A4"/>
          </p15:clr>
        </p15:guide>
      </p15:sldGuideLst>
    </p:ext>
    <p:ext uri="{2D200454-40CA-4A62-9FC3-DE9A4176ACB9}">
      <p15:notesGuideLst xmlns:p15="http://schemas.microsoft.com/office/powerpoint/2012/main">
        <p15:guide id="1" orient="horz" pos="3223">
          <p15:clr>
            <a:srgbClr val="A4A3A4"/>
          </p15:clr>
        </p15:guide>
        <p15:guide id="2" pos="2237">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or" initials="A" lastIdx="38" clrIdx="0"/>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D88100"/>
    <a:srgbClr val="FFCC00"/>
    <a:srgbClr val="00B0F0"/>
    <a:srgbClr val="444545"/>
    <a:srgbClr val="005D9C"/>
    <a:srgbClr val="4B76BA"/>
    <a:srgbClr val="8A8A8B"/>
    <a:srgbClr val="003366"/>
    <a:srgbClr val="99CCFF"/>
    <a:srgbClr val="00007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ittlere Formatvorlage 2 - Akz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DCAF9ED-07DC-4A11-8D7F-57B35C25682E}" styleName="Mittlere Formatvorlage 1 - Akz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F5AB1C69-6EDB-4FF4-983F-18BD219EF322}" styleName="Mittlere Formatvorlage 2 - Akz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18603FDC-E32A-4AB5-989C-0864C3EAD2B8}" styleName="Designformatvorlage 2 - Akzent 2">
    <a:tblBg>
      <a:fillRef idx="3">
        <a:schemeClr val="accent2"/>
      </a:fillRef>
      <a:effectRef idx="3">
        <a:schemeClr val="accent2"/>
      </a:effectRef>
    </a:tblBg>
    <a:wholeTbl>
      <a:tcTxStyle>
        <a:fontRef idx="minor">
          <a:scrgbClr r="0" g="0" b="0"/>
        </a:fontRef>
        <a:schemeClr val="lt1"/>
      </a:tcTxStyle>
      <a:tcStyle>
        <a:tcBdr>
          <a:left>
            <a:lnRef idx="1">
              <a:schemeClr val="accent2">
                <a:tint val="50000"/>
              </a:schemeClr>
            </a:lnRef>
          </a:left>
          <a:right>
            <a:lnRef idx="1">
              <a:schemeClr val="accent2">
                <a:tint val="50000"/>
              </a:schemeClr>
            </a:lnRef>
          </a:right>
          <a:top>
            <a:lnRef idx="1">
              <a:schemeClr val="accent2">
                <a:tint val="50000"/>
              </a:schemeClr>
            </a:lnRef>
          </a:top>
          <a:bottom>
            <a:lnRef idx="1">
              <a:schemeClr val="accent2">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35758FB7-9AC5-4552-8A53-C91805E547FA}" styleName="Designformatvorlage 1 - Akz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ttlere Formatvorlag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8031" autoAdjust="0"/>
    <p:restoredTop sz="95000" autoAdjust="0"/>
  </p:normalViewPr>
  <p:slideViewPr>
    <p:cSldViewPr>
      <p:cViewPr varScale="1">
        <p:scale>
          <a:sx n="75" d="100"/>
          <a:sy n="75" d="100"/>
        </p:scale>
        <p:origin x="763" y="53"/>
      </p:cViewPr>
      <p:guideLst>
        <p:guide orient="horz" pos="3929"/>
        <p:guide orient="horz" pos="2568"/>
        <p:guide pos="5337"/>
        <p:guide pos="1708"/>
      </p:guideLst>
    </p:cSldViewPr>
  </p:slideViewPr>
  <p:outlineViewPr>
    <p:cViewPr>
      <p:scale>
        <a:sx n="33" d="100"/>
        <a:sy n="33" d="100"/>
      </p:scale>
      <p:origin x="0" y="-1068"/>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60" d="100"/>
          <a:sy n="60" d="100"/>
        </p:scale>
        <p:origin x="3144" y="3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749103D-916F-4EB6-B6C0-B16F728081A4}" type="doc">
      <dgm:prSet loTypeId="urn:microsoft.com/office/officeart/2005/8/layout/chevron1" loCatId="process" qsTypeId="urn:microsoft.com/office/officeart/2005/8/quickstyle/simple1" qsCatId="simple" csTypeId="urn:microsoft.com/office/officeart/2005/8/colors/accent1_2" csCatId="accent1" phldr="1"/>
      <dgm:spPr/>
    </dgm:pt>
    <dgm:pt modelId="{40F518B4-90B1-4565-915A-55977F2E1043}">
      <dgm:prSet phldrT="[Text]">
        <dgm:style>
          <a:lnRef idx="0">
            <a:schemeClr val="accent6"/>
          </a:lnRef>
          <a:fillRef idx="3">
            <a:schemeClr val="accent6"/>
          </a:fillRef>
          <a:effectRef idx="3">
            <a:schemeClr val="accent6"/>
          </a:effectRef>
          <a:fontRef idx="minor">
            <a:schemeClr val="lt1"/>
          </a:fontRef>
        </dgm:style>
      </dgm:prSet>
      <dgm:spPr/>
      <dgm:t>
        <a:bodyPr/>
        <a:lstStyle/>
        <a:p>
          <a:r>
            <a:rPr lang="de-DE" dirty="0">
              <a:solidFill>
                <a:schemeClr val="tx1"/>
              </a:solidFill>
            </a:rPr>
            <a:t>Daten aus Netzwerkobjekt</a:t>
          </a:r>
        </a:p>
      </dgm:t>
    </dgm:pt>
    <dgm:pt modelId="{5E1258B8-FCAF-492E-AC31-1E3E6B773D59}" type="parTrans" cxnId="{F04777C0-876B-4AB3-89B6-66898C6835DA}">
      <dgm:prSet/>
      <dgm:spPr/>
      <dgm:t>
        <a:bodyPr/>
        <a:lstStyle/>
        <a:p>
          <a:endParaRPr lang="de-DE"/>
        </a:p>
      </dgm:t>
    </dgm:pt>
    <dgm:pt modelId="{0547D7F6-505C-40D2-99F7-72E5EA3416F6}" type="sibTrans" cxnId="{F04777C0-876B-4AB3-89B6-66898C6835DA}">
      <dgm:prSet/>
      <dgm:spPr/>
      <dgm:t>
        <a:bodyPr/>
        <a:lstStyle/>
        <a:p>
          <a:endParaRPr lang="de-DE"/>
        </a:p>
      </dgm:t>
    </dgm:pt>
    <dgm:pt modelId="{0C1B1085-4EA5-4455-8BF3-1086D20BF58E}">
      <dgm:prSet phldrT="[Text]">
        <dgm:style>
          <a:lnRef idx="0">
            <a:schemeClr val="accent6"/>
          </a:lnRef>
          <a:fillRef idx="3">
            <a:schemeClr val="accent6"/>
          </a:fillRef>
          <a:effectRef idx="3">
            <a:schemeClr val="accent6"/>
          </a:effectRef>
          <a:fontRef idx="minor">
            <a:schemeClr val="lt1"/>
          </a:fontRef>
        </dgm:style>
      </dgm:prSet>
      <dgm:spPr/>
      <dgm:t>
        <a:bodyPr/>
        <a:lstStyle/>
        <a:p>
          <a:r>
            <a:rPr lang="de-DE" dirty="0">
              <a:solidFill>
                <a:schemeClr val="tx1"/>
              </a:solidFill>
            </a:rPr>
            <a:t>Definition von Geometrie &amp; Lage</a:t>
          </a:r>
        </a:p>
      </dgm:t>
    </dgm:pt>
    <dgm:pt modelId="{D44BDBE9-91E4-4590-A9B5-B3A658FB1698}" type="parTrans" cxnId="{24700786-51D4-427B-A516-C8D1B9A938E5}">
      <dgm:prSet/>
      <dgm:spPr/>
      <dgm:t>
        <a:bodyPr/>
        <a:lstStyle/>
        <a:p>
          <a:endParaRPr lang="de-DE"/>
        </a:p>
      </dgm:t>
    </dgm:pt>
    <dgm:pt modelId="{E7F425B5-1E90-4290-9BA5-84CCEB8B861A}" type="sibTrans" cxnId="{24700786-51D4-427B-A516-C8D1B9A938E5}">
      <dgm:prSet/>
      <dgm:spPr/>
      <dgm:t>
        <a:bodyPr/>
        <a:lstStyle/>
        <a:p>
          <a:endParaRPr lang="de-DE"/>
        </a:p>
      </dgm:t>
    </dgm:pt>
    <dgm:pt modelId="{71DB5E10-E80D-4A89-9C0F-DEB362C34487}">
      <dgm:prSet phldrT="[Text]">
        <dgm:style>
          <a:lnRef idx="0">
            <a:schemeClr val="accent6"/>
          </a:lnRef>
          <a:fillRef idx="3">
            <a:schemeClr val="accent6"/>
          </a:fillRef>
          <a:effectRef idx="3">
            <a:schemeClr val="accent6"/>
          </a:effectRef>
          <a:fontRef idx="minor">
            <a:schemeClr val="lt1"/>
          </a:fontRef>
        </dgm:style>
      </dgm:prSet>
      <dgm:spPr/>
      <dgm:t>
        <a:bodyPr/>
        <a:lstStyle/>
        <a:p>
          <a:r>
            <a:rPr lang="de-DE" dirty="0">
              <a:solidFill>
                <a:schemeClr val="tx1"/>
              </a:solidFill>
            </a:rPr>
            <a:t>Modellierung des Grabens</a:t>
          </a:r>
        </a:p>
      </dgm:t>
    </dgm:pt>
    <dgm:pt modelId="{098C3717-AF61-4240-9FF8-1CACD06DF9F6}" type="parTrans" cxnId="{D1DAC1DF-DF8E-4D9B-8123-DEE85E3DF555}">
      <dgm:prSet/>
      <dgm:spPr/>
      <dgm:t>
        <a:bodyPr/>
        <a:lstStyle/>
        <a:p>
          <a:endParaRPr lang="de-DE"/>
        </a:p>
      </dgm:t>
    </dgm:pt>
    <dgm:pt modelId="{14064DF3-FC85-4399-801F-47489D53720E}" type="sibTrans" cxnId="{D1DAC1DF-DF8E-4D9B-8123-DEE85E3DF555}">
      <dgm:prSet/>
      <dgm:spPr/>
      <dgm:t>
        <a:bodyPr/>
        <a:lstStyle/>
        <a:p>
          <a:endParaRPr lang="de-DE"/>
        </a:p>
      </dgm:t>
    </dgm:pt>
    <dgm:pt modelId="{0E577320-65D0-4E0A-80C1-1C6057C19DB3}">
      <dgm:prSet phldrT="[Text]">
        <dgm:style>
          <a:lnRef idx="0">
            <a:schemeClr val="accent6"/>
          </a:lnRef>
          <a:fillRef idx="3">
            <a:schemeClr val="accent6"/>
          </a:fillRef>
          <a:effectRef idx="3">
            <a:schemeClr val="accent6"/>
          </a:effectRef>
          <a:fontRef idx="minor">
            <a:schemeClr val="lt1"/>
          </a:fontRef>
        </dgm:style>
      </dgm:prSet>
      <dgm:spPr/>
      <dgm:t>
        <a:bodyPr/>
        <a:lstStyle/>
        <a:p>
          <a:r>
            <a:rPr lang="de-DE" dirty="0">
              <a:solidFill>
                <a:schemeClr val="tx1"/>
              </a:solidFill>
            </a:rPr>
            <a:t>Modellierung der Baustelle</a:t>
          </a:r>
        </a:p>
      </dgm:t>
    </dgm:pt>
    <dgm:pt modelId="{5F05B90E-C109-4C53-9E4D-EAA72988F865}" type="parTrans" cxnId="{76A7F2C2-6922-4487-891C-1CA3699A3F41}">
      <dgm:prSet/>
      <dgm:spPr/>
      <dgm:t>
        <a:bodyPr/>
        <a:lstStyle/>
        <a:p>
          <a:endParaRPr lang="de-DE"/>
        </a:p>
      </dgm:t>
    </dgm:pt>
    <dgm:pt modelId="{3F3D3288-60C4-4AB7-915E-1E8D8DE8B845}" type="sibTrans" cxnId="{76A7F2C2-6922-4487-891C-1CA3699A3F41}">
      <dgm:prSet/>
      <dgm:spPr/>
      <dgm:t>
        <a:bodyPr/>
        <a:lstStyle/>
        <a:p>
          <a:endParaRPr lang="de-DE"/>
        </a:p>
      </dgm:t>
    </dgm:pt>
    <dgm:pt modelId="{5EB5E9AB-0F42-4AD2-9034-4F53CD6A7EAA}" type="pres">
      <dgm:prSet presAssocID="{7749103D-916F-4EB6-B6C0-B16F728081A4}" presName="Name0" presStyleCnt="0">
        <dgm:presLayoutVars>
          <dgm:dir/>
          <dgm:animLvl val="lvl"/>
          <dgm:resizeHandles val="exact"/>
        </dgm:presLayoutVars>
      </dgm:prSet>
      <dgm:spPr/>
    </dgm:pt>
    <dgm:pt modelId="{37989D9D-621E-4D91-BD79-39FBA1FD9126}" type="pres">
      <dgm:prSet presAssocID="{40F518B4-90B1-4565-915A-55977F2E1043}" presName="parTxOnly" presStyleLbl="node1" presStyleIdx="0" presStyleCnt="4">
        <dgm:presLayoutVars>
          <dgm:chMax val="0"/>
          <dgm:chPref val="0"/>
          <dgm:bulletEnabled val="1"/>
        </dgm:presLayoutVars>
      </dgm:prSet>
      <dgm:spPr/>
    </dgm:pt>
    <dgm:pt modelId="{40D51B80-56EF-4DB9-8AA8-8E2A0BED5B03}" type="pres">
      <dgm:prSet presAssocID="{0547D7F6-505C-40D2-99F7-72E5EA3416F6}" presName="parTxOnlySpace" presStyleCnt="0"/>
      <dgm:spPr/>
    </dgm:pt>
    <dgm:pt modelId="{62A37935-867A-4668-87AC-E358050C4D49}" type="pres">
      <dgm:prSet presAssocID="{0C1B1085-4EA5-4455-8BF3-1086D20BF58E}" presName="parTxOnly" presStyleLbl="node1" presStyleIdx="1" presStyleCnt="4" custLinFactNeighborY="706">
        <dgm:presLayoutVars>
          <dgm:chMax val="0"/>
          <dgm:chPref val="0"/>
          <dgm:bulletEnabled val="1"/>
        </dgm:presLayoutVars>
      </dgm:prSet>
      <dgm:spPr/>
    </dgm:pt>
    <dgm:pt modelId="{AD3FBF62-CB34-430D-AEFB-C07254CB3C3E}" type="pres">
      <dgm:prSet presAssocID="{E7F425B5-1E90-4290-9BA5-84CCEB8B861A}" presName="parTxOnlySpace" presStyleCnt="0"/>
      <dgm:spPr/>
    </dgm:pt>
    <dgm:pt modelId="{B33B7F62-27B7-4273-8260-7AC260CF5BB4}" type="pres">
      <dgm:prSet presAssocID="{71DB5E10-E80D-4A89-9C0F-DEB362C34487}" presName="parTxOnly" presStyleLbl="node1" presStyleIdx="2" presStyleCnt="4">
        <dgm:presLayoutVars>
          <dgm:chMax val="0"/>
          <dgm:chPref val="0"/>
          <dgm:bulletEnabled val="1"/>
        </dgm:presLayoutVars>
      </dgm:prSet>
      <dgm:spPr/>
    </dgm:pt>
    <dgm:pt modelId="{64A038E9-FA7A-4CA0-A35F-54D7D5CA0053}" type="pres">
      <dgm:prSet presAssocID="{14064DF3-FC85-4399-801F-47489D53720E}" presName="parTxOnlySpace" presStyleCnt="0"/>
      <dgm:spPr/>
    </dgm:pt>
    <dgm:pt modelId="{12FCB004-9C71-43F0-8BEB-6F113ED5D2D9}" type="pres">
      <dgm:prSet presAssocID="{0E577320-65D0-4E0A-80C1-1C6057C19DB3}" presName="parTxOnly" presStyleLbl="node1" presStyleIdx="3" presStyleCnt="4">
        <dgm:presLayoutVars>
          <dgm:chMax val="0"/>
          <dgm:chPref val="0"/>
          <dgm:bulletEnabled val="1"/>
        </dgm:presLayoutVars>
      </dgm:prSet>
      <dgm:spPr/>
    </dgm:pt>
  </dgm:ptLst>
  <dgm:cxnLst>
    <dgm:cxn modelId="{9253C33C-E4CD-43E3-BC46-608897264EA6}" type="presOf" srcId="{71DB5E10-E80D-4A89-9C0F-DEB362C34487}" destId="{B33B7F62-27B7-4273-8260-7AC260CF5BB4}" srcOrd="0" destOrd="0" presId="urn:microsoft.com/office/officeart/2005/8/layout/chevron1"/>
    <dgm:cxn modelId="{97AA0260-ABBA-49E0-9443-74F08F079B7C}" type="presOf" srcId="{0E577320-65D0-4E0A-80C1-1C6057C19DB3}" destId="{12FCB004-9C71-43F0-8BEB-6F113ED5D2D9}" srcOrd="0" destOrd="0" presId="urn:microsoft.com/office/officeart/2005/8/layout/chevron1"/>
    <dgm:cxn modelId="{35C77C51-77B2-46B3-AD2D-37B924044A54}" type="presOf" srcId="{7749103D-916F-4EB6-B6C0-B16F728081A4}" destId="{5EB5E9AB-0F42-4AD2-9034-4F53CD6A7EAA}" srcOrd="0" destOrd="0" presId="urn:microsoft.com/office/officeart/2005/8/layout/chevron1"/>
    <dgm:cxn modelId="{24700786-51D4-427B-A516-C8D1B9A938E5}" srcId="{7749103D-916F-4EB6-B6C0-B16F728081A4}" destId="{0C1B1085-4EA5-4455-8BF3-1086D20BF58E}" srcOrd="1" destOrd="0" parTransId="{D44BDBE9-91E4-4590-A9B5-B3A658FB1698}" sibTransId="{E7F425B5-1E90-4290-9BA5-84CCEB8B861A}"/>
    <dgm:cxn modelId="{BAF0DAA2-F8BD-4C80-8AE4-137AD0BFEBCA}" type="presOf" srcId="{0C1B1085-4EA5-4455-8BF3-1086D20BF58E}" destId="{62A37935-867A-4668-87AC-E358050C4D49}" srcOrd="0" destOrd="0" presId="urn:microsoft.com/office/officeart/2005/8/layout/chevron1"/>
    <dgm:cxn modelId="{F04777C0-876B-4AB3-89B6-66898C6835DA}" srcId="{7749103D-916F-4EB6-B6C0-B16F728081A4}" destId="{40F518B4-90B1-4565-915A-55977F2E1043}" srcOrd="0" destOrd="0" parTransId="{5E1258B8-FCAF-492E-AC31-1E3E6B773D59}" sibTransId="{0547D7F6-505C-40D2-99F7-72E5EA3416F6}"/>
    <dgm:cxn modelId="{76A7F2C2-6922-4487-891C-1CA3699A3F41}" srcId="{7749103D-916F-4EB6-B6C0-B16F728081A4}" destId="{0E577320-65D0-4E0A-80C1-1C6057C19DB3}" srcOrd="3" destOrd="0" parTransId="{5F05B90E-C109-4C53-9E4D-EAA72988F865}" sibTransId="{3F3D3288-60C4-4AB7-915E-1E8D8DE8B845}"/>
    <dgm:cxn modelId="{D1DAC1DF-DF8E-4D9B-8123-DEE85E3DF555}" srcId="{7749103D-916F-4EB6-B6C0-B16F728081A4}" destId="{71DB5E10-E80D-4A89-9C0F-DEB362C34487}" srcOrd="2" destOrd="0" parTransId="{098C3717-AF61-4240-9FF8-1CACD06DF9F6}" sibTransId="{14064DF3-FC85-4399-801F-47489D53720E}"/>
    <dgm:cxn modelId="{DE1125FD-697A-42E5-9589-B9F3944A0A03}" type="presOf" srcId="{40F518B4-90B1-4565-915A-55977F2E1043}" destId="{37989D9D-621E-4D91-BD79-39FBA1FD9126}" srcOrd="0" destOrd="0" presId="urn:microsoft.com/office/officeart/2005/8/layout/chevron1"/>
    <dgm:cxn modelId="{50A7BD8D-B7DC-460E-8E6E-05BDCCD06F52}" type="presParOf" srcId="{5EB5E9AB-0F42-4AD2-9034-4F53CD6A7EAA}" destId="{37989D9D-621E-4D91-BD79-39FBA1FD9126}" srcOrd="0" destOrd="0" presId="urn:microsoft.com/office/officeart/2005/8/layout/chevron1"/>
    <dgm:cxn modelId="{1A18AC6C-ACB6-467A-AAF6-D95B6E76200D}" type="presParOf" srcId="{5EB5E9AB-0F42-4AD2-9034-4F53CD6A7EAA}" destId="{40D51B80-56EF-4DB9-8AA8-8E2A0BED5B03}" srcOrd="1" destOrd="0" presId="urn:microsoft.com/office/officeart/2005/8/layout/chevron1"/>
    <dgm:cxn modelId="{22695B42-5809-4E8B-8D30-26A1984F6E61}" type="presParOf" srcId="{5EB5E9AB-0F42-4AD2-9034-4F53CD6A7EAA}" destId="{62A37935-867A-4668-87AC-E358050C4D49}" srcOrd="2" destOrd="0" presId="urn:microsoft.com/office/officeart/2005/8/layout/chevron1"/>
    <dgm:cxn modelId="{68A9ACDE-1C62-4AAE-8A81-A5B962E04623}" type="presParOf" srcId="{5EB5E9AB-0F42-4AD2-9034-4F53CD6A7EAA}" destId="{AD3FBF62-CB34-430D-AEFB-C07254CB3C3E}" srcOrd="3" destOrd="0" presId="urn:microsoft.com/office/officeart/2005/8/layout/chevron1"/>
    <dgm:cxn modelId="{493EF5EB-1719-4E00-A7B3-5DF197FF0556}" type="presParOf" srcId="{5EB5E9AB-0F42-4AD2-9034-4F53CD6A7EAA}" destId="{B33B7F62-27B7-4273-8260-7AC260CF5BB4}" srcOrd="4" destOrd="0" presId="urn:microsoft.com/office/officeart/2005/8/layout/chevron1"/>
    <dgm:cxn modelId="{A7953B32-5D0E-4EF0-975B-BD9E75B7D140}" type="presParOf" srcId="{5EB5E9AB-0F42-4AD2-9034-4F53CD6A7EAA}" destId="{64A038E9-FA7A-4CA0-A35F-54D7D5CA0053}" srcOrd="5" destOrd="0" presId="urn:microsoft.com/office/officeart/2005/8/layout/chevron1"/>
    <dgm:cxn modelId="{2922EAFA-1EAF-44E9-8951-21A5FB912268}" type="presParOf" srcId="{5EB5E9AB-0F42-4AD2-9034-4F53CD6A7EAA}" destId="{12FCB004-9C71-43F0-8BEB-6F113ED5D2D9}" srcOrd="6" destOrd="0" presId="urn:microsoft.com/office/officeart/2005/8/layout/chevro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2575C4A-79F9-44FF-A785-12DB76A02D83}" type="doc">
      <dgm:prSet loTypeId="urn:microsoft.com/office/officeart/2018/2/layout/IconVerticalSolidList" loCatId="icon" qsTypeId="urn:microsoft.com/office/officeart/2005/8/quickstyle/simple1" qsCatId="simple" csTypeId="urn:microsoft.com/office/officeart/2005/8/colors/accent2_2" csCatId="accent2" phldr="1"/>
      <dgm:spPr/>
      <dgm:t>
        <a:bodyPr/>
        <a:lstStyle/>
        <a:p>
          <a:endParaRPr lang="en-US"/>
        </a:p>
      </dgm:t>
    </dgm:pt>
    <dgm:pt modelId="{B70ED701-8093-49A8-B2E8-54A90E2BC3E7}">
      <dgm:prSet/>
      <dgm:spPr/>
      <dgm:t>
        <a:bodyPr/>
        <a:lstStyle/>
        <a:p>
          <a:pPr>
            <a:lnSpc>
              <a:spcPct val="100000"/>
            </a:lnSpc>
          </a:pPr>
          <a:r>
            <a:rPr lang="de-DE" dirty="0">
              <a:latin typeface="Myriad Pro"/>
            </a:rPr>
            <a:t>Die Summe aller modellierten Wiederbeschaffungswerte (Netz) beläuft sich in auf 1,792 Milliarden Euro (brutto). </a:t>
          </a:r>
          <a:endParaRPr lang="en-US" dirty="0">
            <a:latin typeface="Myriad Pro"/>
          </a:endParaRPr>
        </a:p>
      </dgm:t>
    </dgm:pt>
    <dgm:pt modelId="{C154917E-79CD-49E0-B033-5868AD9A2737}" type="parTrans" cxnId="{806148C3-513F-4B92-887A-0A4B0A1A55D0}">
      <dgm:prSet/>
      <dgm:spPr/>
      <dgm:t>
        <a:bodyPr/>
        <a:lstStyle/>
        <a:p>
          <a:endParaRPr lang="en-US"/>
        </a:p>
      </dgm:t>
    </dgm:pt>
    <dgm:pt modelId="{2B2A8AFB-BB29-45C3-A542-C7D2E844983F}" type="sibTrans" cxnId="{806148C3-513F-4B92-887A-0A4B0A1A55D0}">
      <dgm:prSet/>
      <dgm:spPr/>
      <dgm:t>
        <a:bodyPr/>
        <a:lstStyle/>
        <a:p>
          <a:endParaRPr lang="en-US"/>
        </a:p>
      </dgm:t>
    </dgm:pt>
    <dgm:pt modelId="{31CF0F65-332D-443A-895D-9C661BE4208B}">
      <dgm:prSet/>
      <dgm:spPr/>
      <dgm:t>
        <a:bodyPr/>
        <a:lstStyle/>
        <a:p>
          <a:pPr>
            <a:lnSpc>
              <a:spcPct val="100000"/>
            </a:lnSpc>
          </a:pPr>
          <a:r>
            <a:rPr lang="de-DE" b="1" dirty="0">
              <a:latin typeface="Myriad Pro"/>
            </a:rPr>
            <a:t>Dieser Wert ist damit ca. 72% größer als der Wert aus der Simulation mithilfe des HAGEN-LVs</a:t>
          </a:r>
          <a:r>
            <a:rPr lang="de-DE" dirty="0">
              <a:latin typeface="Myriad Pro"/>
            </a:rPr>
            <a:t>. </a:t>
          </a:r>
          <a:endParaRPr lang="en-US" dirty="0">
            <a:latin typeface="Myriad Pro"/>
          </a:endParaRPr>
        </a:p>
      </dgm:t>
    </dgm:pt>
    <dgm:pt modelId="{F538E91F-CDF9-42F4-A912-D6B6792D38A3}" type="parTrans" cxnId="{E76AD51B-F6F1-4152-99D0-838B60A8D2D5}">
      <dgm:prSet/>
      <dgm:spPr/>
      <dgm:t>
        <a:bodyPr/>
        <a:lstStyle/>
        <a:p>
          <a:endParaRPr lang="en-US"/>
        </a:p>
      </dgm:t>
    </dgm:pt>
    <dgm:pt modelId="{79BD489C-63A7-40C9-B5E2-A99B56C41008}" type="sibTrans" cxnId="{E76AD51B-F6F1-4152-99D0-838B60A8D2D5}">
      <dgm:prSet/>
      <dgm:spPr/>
      <dgm:t>
        <a:bodyPr/>
        <a:lstStyle/>
        <a:p>
          <a:endParaRPr lang="en-US"/>
        </a:p>
      </dgm:t>
    </dgm:pt>
    <dgm:pt modelId="{A6C59133-45D0-41A5-8076-87E24EE104C4}">
      <dgm:prSet/>
      <dgm:spPr/>
      <dgm:t>
        <a:bodyPr/>
        <a:lstStyle/>
        <a:p>
          <a:pPr>
            <a:lnSpc>
              <a:spcPct val="100000"/>
            </a:lnSpc>
          </a:pPr>
          <a:r>
            <a:rPr lang="de-DE" dirty="0">
              <a:latin typeface="Myriad Pro"/>
            </a:rPr>
            <a:t>Zusammen mit der Gesamtsumme für Sonderbauwerke ergibt sich ein Wert von </a:t>
          </a:r>
          <a:r>
            <a:rPr lang="de-DE" b="1" dirty="0">
              <a:latin typeface="Myriad Pro"/>
            </a:rPr>
            <a:t>1,828 Mrd. Euro (brutto).</a:t>
          </a:r>
          <a:endParaRPr lang="en-US" b="1" dirty="0">
            <a:latin typeface="Myriad Pro"/>
          </a:endParaRPr>
        </a:p>
      </dgm:t>
    </dgm:pt>
    <dgm:pt modelId="{AEE556F0-534B-4C3E-B3C4-87888FFF9B2B}" type="parTrans" cxnId="{8E3A77A1-7508-4296-B274-821C6720BC67}">
      <dgm:prSet/>
      <dgm:spPr/>
      <dgm:t>
        <a:bodyPr/>
        <a:lstStyle/>
        <a:p>
          <a:endParaRPr lang="en-US"/>
        </a:p>
      </dgm:t>
    </dgm:pt>
    <dgm:pt modelId="{8F577890-8933-4DB2-9A2D-92A38CAE1A0D}" type="sibTrans" cxnId="{8E3A77A1-7508-4296-B274-821C6720BC67}">
      <dgm:prSet/>
      <dgm:spPr/>
      <dgm:t>
        <a:bodyPr/>
        <a:lstStyle/>
        <a:p>
          <a:endParaRPr lang="en-US"/>
        </a:p>
      </dgm:t>
    </dgm:pt>
    <dgm:pt modelId="{8B0C7EA8-FE6A-46A7-8E60-247BE5B11501}" type="pres">
      <dgm:prSet presAssocID="{A2575C4A-79F9-44FF-A785-12DB76A02D83}" presName="root" presStyleCnt="0">
        <dgm:presLayoutVars>
          <dgm:dir/>
          <dgm:resizeHandles val="exact"/>
        </dgm:presLayoutVars>
      </dgm:prSet>
      <dgm:spPr/>
    </dgm:pt>
    <dgm:pt modelId="{E607C98D-8823-461C-B089-5C200D4DB067}" type="pres">
      <dgm:prSet presAssocID="{B70ED701-8093-49A8-B2E8-54A90E2BC3E7}" presName="compNode" presStyleCnt="0"/>
      <dgm:spPr/>
    </dgm:pt>
    <dgm:pt modelId="{9005AE35-7E70-43F0-9CF8-70DFD4976028}" type="pres">
      <dgm:prSet presAssocID="{B70ED701-8093-49A8-B2E8-54A90E2BC3E7}" presName="bgRect" presStyleLbl="bgShp" presStyleIdx="0" presStyleCnt="3"/>
      <dgm:spPr/>
    </dgm:pt>
    <dgm:pt modelId="{002A431F-7DF5-4EF5-A75F-9C5358FA3EE3}" type="pres">
      <dgm:prSet presAssocID="{B70ED701-8093-49A8-B2E8-54A90E2BC3E7}" presName="iconRect" presStyleLbl="node1" presStyleIdx="0" presStyleCnt="3" custLinFactNeighborX="11245" custLinFactNeighborY="-1204"/>
      <dgm:spPr>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a:noFill/>
        </a:ln>
      </dgm:spPr>
      <dgm:extLst>
        <a:ext uri="{E40237B7-FDA0-4F09-8148-C483321AD2D9}">
          <dgm14:cNvPr xmlns:dgm14="http://schemas.microsoft.com/office/drawing/2010/diagram" id="0" name="" descr="Euro mit einfarbiger Füllung"/>
        </a:ext>
      </dgm:extLst>
    </dgm:pt>
    <dgm:pt modelId="{CEF0DF34-C069-47F9-B3E0-642EEE530CB1}" type="pres">
      <dgm:prSet presAssocID="{B70ED701-8093-49A8-B2E8-54A90E2BC3E7}" presName="spaceRect" presStyleCnt="0"/>
      <dgm:spPr/>
    </dgm:pt>
    <dgm:pt modelId="{C4828132-DFAE-4630-879A-19ABAD0D315A}" type="pres">
      <dgm:prSet presAssocID="{B70ED701-8093-49A8-B2E8-54A90E2BC3E7}" presName="parTx" presStyleLbl="revTx" presStyleIdx="0" presStyleCnt="3">
        <dgm:presLayoutVars>
          <dgm:chMax val="0"/>
          <dgm:chPref val="0"/>
        </dgm:presLayoutVars>
      </dgm:prSet>
      <dgm:spPr/>
    </dgm:pt>
    <dgm:pt modelId="{F200937E-8D3A-4076-922A-0361D8B4126B}" type="pres">
      <dgm:prSet presAssocID="{2B2A8AFB-BB29-45C3-A542-C7D2E844983F}" presName="sibTrans" presStyleCnt="0"/>
      <dgm:spPr/>
    </dgm:pt>
    <dgm:pt modelId="{B68F0947-2A8B-4C6F-881D-2102F5BC3EE2}" type="pres">
      <dgm:prSet presAssocID="{31CF0F65-332D-443A-895D-9C661BE4208B}" presName="compNode" presStyleCnt="0"/>
      <dgm:spPr/>
    </dgm:pt>
    <dgm:pt modelId="{6BD4EDA2-86AA-4604-AB06-52E9C9DAADD5}" type="pres">
      <dgm:prSet presAssocID="{31CF0F65-332D-443A-895D-9C661BE4208B}" presName="bgRect" presStyleLbl="bgShp" presStyleIdx="1" presStyleCnt="3"/>
      <dgm:spPr/>
    </dgm:pt>
    <dgm:pt modelId="{D22BD181-F0B1-4E1F-B2D3-6FD8426DED23}" type="pres">
      <dgm:prSet presAssocID="{31CF0F65-332D-443A-895D-9C661BE4208B}"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Liniendiagramm mit einfarbiger Füllung"/>
        </a:ext>
      </dgm:extLst>
    </dgm:pt>
    <dgm:pt modelId="{73FCF898-D9F6-4800-96C9-3ABB9C1220B4}" type="pres">
      <dgm:prSet presAssocID="{31CF0F65-332D-443A-895D-9C661BE4208B}" presName="spaceRect" presStyleCnt="0"/>
      <dgm:spPr/>
    </dgm:pt>
    <dgm:pt modelId="{021E52D2-37A5-4725-B0FE-DE3AC5DD3774}" type="pres">
      <dgm:prSet presAssocID="{31CF0F65-332D-443A-895D-9C661BE4208B}" presName="parTx" presStyleLbl="revTx" presStyleIdx="1" presStyleCnt="3">
        <dgm:presLayoutVars>
          <dgm:chMax val="0"/>
          <dgm:chPref val="0"/>
        </dgm:presLayoutVars>
      </dgm:prSet>
      <dgm:spPr/>
    </dgm:pt>
    <dgm:pt modelId="{096C54DA-5A49-4086-91DA-A4D7FC670DE8}" type="pres">
      <dgm:prSet presAssocID="{79BD489C-63A7-40C9-B5E2-A99B56C41008}" presName="sibTrans" presStyleCnt="0"/>
      <dgm:spPr/>
    </dgm:pt>
    <dgm:pt modelId="{00F3B702-F059-42F5-9E76-DCE55275EE46}" type="pres">
      <dgm:prSet presAssocID="{A6C59133-45D0-41A5-8076-87E24EE104C4}" presName="compNode" presStyleCnt="0"/>
      <dgm:spPr/>
    </dgm:pt>
    <dgm:pt modelId="{A391D6EC-055B-44F3-BC3A-D416A1479193}" type="pres">
      <dgm:prSet presAssocID="{A6C59133-45D0-41A5-8076-87E24EE104C4}" presName="bgRect" presStyleLbl="bgShp" presStyleIdx="2" presStyleCnt="3"/>
      <dgm:spPr/>
    </dgm:pt>
    <dgm:pt modelId="{A6B18398-CEE0-4C34-A5CB-FF77F354CCBF}" type="pres">
      <dgm:prSet presAssocID="{A6C59133-45D0-41A5-8076-87E24EE104C4}" presName="iconRect" presStyleLbl="node1" presStyleIdx="2" presStyleCnt="3"/>
      <dgm:spPr>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a:noFill/>
        </a:ln>
      </dgm:spPr>
      <dgm:extLst>
        <a:ext uri="{E40237B7-FDA0-4F09-8148-C483321AD2D9}">
          <dgm14:cNvPr xmlns:dgm14="http://schemas.microsoft.com/office/drawing/2010/diagram" id="0" name="" descr="Taschenrechner mit einfarbiger Füllung"/>
        </a:ext>
      </dgm:extLst>
    </dgm:pt>
    <dgm:pt modelId="{97CA9FC2-46B6-4B27-A919-BD39EA97A6CD}" type="pres">
      <dgm:prSet presAssocID="{A6C59133-45D0-41A5-8076-87E24EE104C4}" presName="spaceRect" presStyleCnt="0"/>
      <dgm:spPr/>
    </dgm:pt>
    <dgm:pt modelId="{62C4F5B9-BC24-4338-A5B7-9F87863CEA95}" type="pres">
      <dgm:prSet presAssocID="{A6C59133-45D0-41A5-8076-87E24EE104C4}" presName="parTx" presStyleLbl="revTx" presStyleIdx="2" presStyleCnt="3">
        <dgm:presLayoutVars>
          <dgm:chMax val="0"/>
          <dgm:chPref val="0"/>
        </dgm:presLayoutVars>
      </dgm:prSet>
      <dgm:spPr/>
    </dgm:pt>
  </dgm:ptLst>
  <dgm:cxnLst>
    <dgm:cxn modelId="{95EFE311-650E-414E-8488-6E42E6DD9042}" type="presOf" srcId="{B70ED701-8093-49A8-B2E8-54A90E2BC3E7}" destId="{C4828132-DFAE-4630-879A-19ABAD0D315A}" srcOrd="0" destOrd="0" presId="urn:microsoft.com/office/officeart/2018/2/layout/IconVerticalSolidList"/>
    <dgm:cxn modelId="{E76AD51B-F6F1-4152-99D0-838B60A8D2D5}" srcId="{A2575C4A-79F9-44FF-A785-12DB76A02D83}" destId="{31CF0F65-332D-443A-895D-9C661BE4208B}" srcOrd="1" destOrd="0" parTransId="{F538E91F-CDF9-42F4-A912-D6B6792D38A3}" sibTransId="{79BD489C-63A7-40C9-B5E2-A99B56C41008}"/>
    <dgm:cxn modelId="{8E3A77A1-7508-4296-B274-821C6720BC67}" srcId="{A2575C4A-79F9-44FF-A785-12DB76A02D83}" destId="{A6C59133-45D0-41A5-8076-87E24EE104C4}" srcOrd="2" destOrd="0" parTransId="{AEE556F0-534B-4C3E-B3C4-87888FFF9B2B}" sibTransId="{8F577890-8933-4DB2-9A2D-92A38CAE1A0D}"/>
    <dgm:cxn modelId="{9D69E0B6-A68D-452F-9110-70CDFB09494B}" type="presOf" srcId="{A2575C4A-79F9-44FF-A785-12DB76A02D83}" destId="{8B0C7EA8-FE6A-46A7-8E60-247BE5B11501}" srcOrd="0" destOrd="0" presId="urn:microsoft.com/office/officeart/2018/2/layout/IconVerticalSolidList"/>
    <dgm:cxn modelId="{806148C3-513F-4B92-887A-0A4B0A1A55D0}" srcId="{A2575C4A-79F9-44FF-A785-12DB76A02D83}" destId="{B70ED701-8093-49A8-B2E8-54A90E2BC3E7}" srcOrd="0" destOrd="0" parTransId="{C154917E-79CD-49E0-B033-5868AD9A2737}" sibTransId="{2B2A8AFB-BB29-45C3-A542-C7D2E844983F}"/>
    <dgm:cxn modelId="{DE9EDEE3-4581-4086-99E1-365D946D923F}" type="presOf" srcId="{31CF0F65-332D-443A-895D-9C661BE4208B}" destId="{021E52D2-37A5-4725-B0FE-DE3AC5DD3774}" srcOrd="0" destOrd="0" presId="urn:microsoft.com/office/officeart/2018/2/layout/IconVerticalSolidList"/>
    <dgm:cxn modelId="{0C106DFF-A7AD-4669-8FD0-99071F110B35}" type="presOf" srcId="{A6C59133-45D0-41A5-8076-87E24EE104C4}" destId="{62C4F5B9-BC24-4338-A5B7-9F87863CEA95}" srcOrd="0" destOrd="0" presId="urn:microsoft.com/office/officeart/2018/2/layout/IconVerticalSolidList"/>
    <dgm:cxn modelId="{7E756283-4F4D-4BBC-A265-977B8F271012}" type="presParOf" srcId="{8B0C7EA8-FE6A-46A7-8E60-247BE5B11501}" destId="{E607C98D-8823-461C-B089-5C200D4DB067}" srcOrd="0" destOrd="0" presId="urn:microsoft.com/office/officeart/2018/2/layout/IconVerticalSolidList"/>
    <dgm:cxn modelId="{BA24425B-1994-439E-BAB6-560980F18A75}" type="presParOf" srcId="{E607C98D-8823-461C-B089-5C200D4DB067}" destId="{9005AE35-7E70-43F0-9CF8-70DFD4976028}" srcOrd="0" destOrd="0" presId="urn:microsoft.com/office/officeart/2018/2/layout/IconVerticalSolidList"/>
    <dgm:cxn modelId="{F900A628-1A6A-45DA-AA4E-13A69A1381EB}" type="presParOf" srcId="{E607C98D-8823-461C-B089-5C200D4DB067}" destId="{002A431F-7DF5-4EF5-A75F-9C5358FA3EE3}" srcOrd="1" destOrd="0" presId="urn:microsoft.com/office/officeart/2018/2/layout/IconVerticalSolidList"/>
    <dgm:cxn modelId="{E9D1BE61-5EBC-4697-B233-A0278D4DAF26}" type="presParOf" srcId="{E607C98D-8823-461C-B089-5C200D4DB067}" destId="{CEF0DF34-C069-47F9-B3E0-642EEE530CB1}" srcOrd="2" destOrd="0" presId="urn:microsoft.com/office/officeart/2018/2/layout/IconVerticalSolidList"/>
    <dgm:cxn modelId="{C1FA6BB6-C4BC-4667-8412-24CB244ABDC0}" type="presParOf" srcId="{E607C98D-8823-461C-B089-5C200D4DB067}" destId="{C4828132-DFAE-4630-879A-19ABAD0D315A}" srcOrd="3" destOrd="0" presId="urn:microsoft.com/office/officeart/2018/2/layout/IconVerticalSolidList"/>
    <dgm:cxn modelId="{7E2D503C-ED96-49BB-AD72-768E934C46B0}" type="presParOf" srcId="{8B0C7EA8-FE6A-46A7-8E60-247BE5B11501}" destId="{F200937E-8D3A-4076-922A-0361D8B4126B}" srcOrd="1" destOrd="0" presId="urn:microsoft.com/office/officeart/2018/2/layout/IconVerticalSolidList"/>
    <dgm:cxn modelId="{558E7084-D89E-426C-A44B-69501EB856F3}" type="presParOf" srcId="{8B0C7EA8-FE6A-46A7-8E60-247BE5B11501}" destId="{B68F0947-2A8B-4C6F-881D-2102F5BC3EE2}" srcOrd="2" destOrd="0" presId="urn:microsoft.com/office/officeart/2018/2/layout/IconVerticalSolidList"/>
    <dgm:cxn modelId="{18999D39-2D22-425E-9A2D-2092C2F122EA}" type="presParOf" srcId="{B68F0947-2A8B-4C6F-881D-2102F5BC3EE2}" destId="{6BD4EDA2-86AA-4604-AB06-52E9C9DAADD5}" srcOrd="0" destOrd="0" presId="urn:microsoft.com/office/officeart/2018/2/layout/IconVerticalSolidList"/>
    <dgm:cxn modelId="{3960C3F3-F363-4819-AF48-5E6621D7BFC1}" type="presParOf" srcId="{B68F0947-2A8B-4C6F-881D-2102F5BC3EE2}" destId="{D22BD181-F0B1-4E1F-B2D3-6FD8426DED23}" srcOrd="1" destOrd="0" presId="urn:microsoft.com/office/officeart/2018/2/layout/IconVerticalSolidList"/>
    <dgm:cxn modelId="{03763399-BDAE-4C4E-BBC2-759198B9A1D6}" type="presParOf" srcId="{B68F0947-2A8B-4C6F-881D-2102F5BC3EE2}" destId="{73FCF898-D9F6-4800-96C9-3ABB9C1220B4}" srcOrd="2" destOrd="0" presId="urn:microsoft.com/office/officeart/2018/2/layout/IconVerticalSolidList"/>
    <dgm:cxn modelId="{1BB042DC-4A24-4E5E-AD01-83374F094F86}" type="presParOf" srcId="{B68F0947-2A8B-4C6F-881D-2102F5BC3EE2}" destId="{021E52D2-37A5-4725-B0FE-DE3AC5DD3774}" srcOrd="3" destOrd="0" presId="urn:microsoft.com/office/officeart/2018/2/layout/IconVerticalSolidList"/>
    <dgm:cxn modelId="{0D980B64-3813-449F-810D-81272CAFDDEE}" type="presParOf" srcId="{8B0C7EA8-FE6A-46A7-8E60-247BE5B11501}" destId="{096C54DA-5A49-4086-91DA-A4D7FC670DE8}" srcOrd="3" destOrd="0" presId="urn:microsoft.com/office/officeart/2018/2/layout/IconVerticalSolidList"/>
    <dgm:cxn modelId="{F0F844C3-9A61-4364-960D-BDA89241B145}" type="presParOf" srcId="{8B0C7EA8-FE6A-46A7-8E60-247BE5B11501}" destId="{00F3B702-F059-42F5-9E76-DCE55275EE46}" srcOrd="4" destOrd="0" presId="urn:microsoft.com/office/officeart/2018/2/layout/IconVerticalSolidList"/>
    <dgm:cxn modelId="{59AD635B-E231-4E36-865A-F88FBDB6BAA5}" type="presParOf" srcId="{00F3B702-F059-42F5-9E76-DCE55275EE46}" destId="{A391D6EC-055B-44F3-BC3A-D416A1479193}" srcOrd="0" destOrd="0" presId="urn:microsoft.com/office/officeart/2018/2/layout/IconVerticalSolidList"/>
    <dgm:cxn modelId="{A63437F7-99C3-4EC2-AA73-1661A0C8965D}" type="presParOf" srcId="{00F3B702-F059-42F5-9E76-DCE55275EE46}" destId="{A6B18398-CEE0-4C34-A5CB-FF77F354CCBF}" srcOrd="1" destOrd="0" presId="urn:microsoft.com/office/officeart/2018/2/layout/IconVerticalSolidList"/>
    <dgm:cxn modelId="{4A278494-22E5-4A47-A3D7-63F8D0D1A686}" type="presParOf" srcId="{00F3B702-F059-42F5-9E76-DCE55275EE46}" destId="{97CA9FC2-46B6-4B27-A919-BD39EA97A6CD}" srcOrd="2" destOrd="0" presId="urn:microsoft.com/office/officeart/2018/2/layout/IconVerticalSolidList"/>
    <dgm:cxn modelId="{E032FE43-984F-4ECA-ACCE-1F4535C6F5D2}" type="presParOf" srcId="{00F3B702-F059-42F5-9E76-DCE55275EE46}" destId="{62C4F5B9-BC24-4338-A5B7-9F87863CEA95}" srcOrd="3" destOrd="0" presId="urn:microsoft.com/office/officeart/2018/2/layout/IconVerticalSoli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7989D9D-621E-4D91-BD79-39FBA1FD9126}">
      <dsp:nvSpPr>
        <dsp:cNvPr id="0" name=""/>
        <dsp:cNvSpPr/>
      </dsp:nvSpPr>
      <dsp:spPr>
        <a:xfrm>
          <a:off x="3770" y="1577279"/>
          <a:ext cx="2194718" cy="8778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Daten aus Netzwerkobjekt</a:t>
          </a:r>
        </a:p>
      </dsp:txBody>
      <dsp:txXfrm>
        <a:off x="442714" y="1577279"/>
        <a:ext cx="1316831" cy="877887"/>
      </dsp:txXfrm>
    </dsp:sp>
    <dsp:sp modelId="{62A37935-867A-4668-87AC-E358050C4D49}">
      <dsp:nvSpPr>
        <dsp:cNvPr id="0" name=""/>
        <dsp:cNvSpPr/>
      </dsp:nvSpPr>
      <dsp:spPr>
        <a:xfrm>
          <a:off x="1979017" y="1583477"/>
          <a:ext cx="2194718" cy="8778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Definition von Geometrie &amp; Lage</a:t>
          </a:r>
        </a:p>
      </dsp:txBody>
      <dsp:txXfrm>
        <a:off x="2417961" y="1583477"/>
        <a:ext cx="1316831" cy="877887"/>
      </dsp:txXfrm>
    </dsp:sp>
    <dsp:sp modelId="{B33B7F62-27B7-4273-8260-7AC260CF5BB4}">
      <dsp:nvSpPr>
        <dsp:cNvPr id="0" name=""/>
        <dsp:cNvSpPr/>
      </dsp:nvSpPr>
      <dsp:spPr>
        <a:xfrm>
          <a:off x="3954264" y="1577279"/>
          <a:ext cx="2194718" cy="8778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Modellierung des Grabens</a:t>
          </a:r>
        </a:p>
      </dsp:txBody>
      <dsp:txXfrm>
        <a:off x="4393208" y="1577279"/>
        <a:ext cx="1316831" cy="877887"/>
      </dsp:txXfrm>
    </dsp:sp>
    <dsp:sp modelId="{12FCB004-9C71-43F0-8BEB-6F113ED5D2D9}">
      <dsp:nvSpPr>
        <dsp:cNvPr id="0" name=""/>
        <dsp:cNvSpPr/>
      </dsp:nvSpPr>
      <dsp:spPr>
        <a:xfrm>
          <a:off x="5929510" y="1577279"/>
          <a:ext cx="2194718" cy="877887"/>
        </a:xfrm>
        <a:prstGeom prst="chevron">
          <a:avLst/>
        </a:prstGeom>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hemeClr val="accent6"/>
        </a:lnRef>
        <a:fillRef idx="3">
          <a:schemeClr val="accent6"/>
        </a:fillRef>
        <a:effectRef idx="3">
          <a:schemeClr val="accent6"/>
        </a:effectRef>
        <a:fontRef idx="minor">
          <a:schemeClr val="lt1"/>
        </a:fontRef>
      </dsp:style>
      <dsp:txBody>
        <a:bodyPr spcFirstLastPara="0" vert="horz" wrap="square" lIns="56007" tIns="18669" rIns="18669" bIns="18669" numCol="1" spcCol="1270" anchor="ctr" anchorCtr="0">
          <a:noAutofit/>
        </a:bodyPr>
        <a:lstStyle/>
        <a:p>
          <a:pPr marL="0" lvl="0" indent="0" algn="ctr" defTabSz="622300">
            <a:lnSpc>
              <a:spcPct val="90000"/>
            </a:lnSpc>
            <a:spcBef>
              <a:spcPct val="0"/>
            </a:spcBef>
            <a:spcAft>
              <a:spcPct val="35000"/>
            </a:spcAft>
            <a:buNone/>
          </a:pPr>
          <a:r>
            <a:rPr lang="de-DE" sz="1400" kern="1200" dirty="0">
              <a:solidFill>
                <a:schemeClr val="tx1"/>
              </a:solidFill>
            </a:rPr>
            <a:t>Modellierung der Baustelle</a:t>
          </a:r>
        </a:p>
      </dsp:txBody>
      <dsp:txXfrm>
        <a:off x="6368454" y="1577279"/>
        <a:ext cx="1316831" cy="87788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05AE35-7E70-43F0-9CF8-70DFD4976028}">
      <dsp:nvSpPr>
        <dsp:cNvPr id="0" name=""/>
        <dsp:cNvSpPr/>
      </dsp:nvSpPr>
      <dsp:spPr>
        <a:xfrm>
          <a:off x="0" y="536"/>
          <a:ext cx="11136313" cy="12546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02A431F-7DF5-4EF5-A75F-9C5358FA3EE3}">
      <dsp:nvSpPr>
        <dsp:cNvPr id="0" name=""/>
        <dsp:cNvSpPr/>
      </dsp:nvSpPr>
      <dsp:spPr>
        <a:xfrm>
          <a:off x="457112" y="274514"/>
          <a:ext cx="690032" cy="690032"/>
        </a:xfrm>
        <a:prstGeom prst="rect">
          <a:avLst/>
        </a:prstGeom>
        <a:blipFill>
          <a:blip xmlns:r="http://schemas.openxmlformats.org/officeDocument/2006/relationships" r:embed="rId1">
            <a:extLst>
              <a:ext uri="{96DAC541-7B7A-43D3-8B79-37D633B846F1}">
                <asvg:svgBlip xmlns:asvg="http://schemas.microsoft.com/office/drawing/2016/SVG/main" r:embed="rId2"/>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C4828132-DFAE-4630-879A-19ABAD0D315A}">
      <dsp:nvSpPr>
        <dsp:cNvPr id="0" name=""/>
        <dsp:cNvSpPr/>
      </dsp:nvSpPr>
      <dsp:spPr>
        <a:xfrm>
          <a:off x="1449068" y="536"/>
          <a:ext cx="9687244" cy="125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79" tIns="132779" rIns="132779" bIns="132779" numCol="1" spcCol="1270" anchor="ctr" anchorCtr="0">
          <a:noAutofit/>
        </a:bodyPr>
        <a:lstStyle/>
        <a:p>
          <a:pPr marL="0" lvl="0" indent="0" algn="l" defTabSz="1111250">
            <a:lnSpc>
              <a:spcPct val="100000"/>
            </a:lnSpc>
            <a:spcBef>
              <a:spcPct val="0"/>
            </a:spcBef>
            <a:spcAft>
              <a:spcPct val="35000"/>
            </a:spcAft>
            <a:buNone/>
          </a:pPr>
          <a:r>
            <a:rPr lang="de-DE" sz="2500" kern="1200" dirty="0">
              <a:latin typeface="Myriad Pro"/>
            </a:rPr>
            <a:t>Die Summe aller modellierten Wiederbeschaffungswerte (Netz) beläuft sich in auf 1,792 Milliarden Euro (brutto). </a:t>
          </a:r>
          <a:endParaRPr lang="en-US" sz="2500" kern="1200" dirty="0">
            <a:latin typeface="Myriad Pro"/>
          </a:endParaRPr>
        </a:p>
      </dsp:txBody>
      <dsp:txXfrm>
        <a:off x="1449068" y="536"/>
        <a:ext cx="9687244" cy="1254605"/>
      </dsp:txXfrm>
    </dsp:sp>
    <dsp:sp modelId="{6BD4EDA2-86AA-4604-AB06-52E9C9DAADD5}">
      <dsp:nvSpPr>
        <dsp:cNvPr id="0" name=""/>
        <dsp:cNvSpPr/>
      </dsp:nvSpPr>
      <dsp:spPr>
        <a:xfrm>
          <a:off x="0" y="1568792"/>
          <a:ext cx="11136313" cy="12546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22BD181-F0B1-4E1F-B2D3-6FD8426DED23}">
      <dsp:nvSpPr>
        <dsp:cNvPr id="0" name=""/>
        <dsp:cNvSpPr/>
      </dsp:nvSpPr>
      <dsp:spPr>
        <a:xfrm>
          <a:off x="379518" y="1851078"/>
          <a:ext cx="690032" cy="690032"/>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21E52D2-37A5-4725-B0FE-DE3AC5DD3774}">
      <dsp:nvSpPr>
        <dsp:cNvPr id="0" name=""/>
        <dsp:cNvSpPr/>
      </dsp:nvSpPr>
      <dsp:spPr>
        <a:xfrm>
          <a:off x="1449068" y="1568792"/>
          <a:ext cx="9687244" cy="125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79" tIns="132779" rIns="132779" bIns="132779" numCol="1" spcCol="1270" anchor="ctr" anchorCtr="0">
          <a:noAutofit/>
        </a:bodyPr>
        <a:lstStyle/>
        <a:p>
          <a:pPr marL="0" lvl="0" indent="0" algn="l" defTabSz="1111250">
            <a:lnSpc>
              <a:spcPct val="100000"/>
            </a:lnSpc>
            <a:spcBef>
              <a:spcPct val="0"/>
            </a:spcBef>
            <a:spcAft>
              <a:spcPct val="35000"/>
            </a:spcAft>
            <a:buNone/>
          </a:pPr>
          <a:r>
            <a:rPr lang="de-DE" sz="2500" b="1" kern="1200" dirty="0">
              <a:latin typeface="Myriad Pro"/>
            </a:rPr>
            <a:t>Dieser Wert ist damit ca. 72% größer als der Wert aus der Simulation mithilfe des HAGEN-LVs</a:t>
          </a:r>
          <a:r>
            <a:rPr lang="de-DE" sz="2500" kern="1200" dirty="0">
              <a:latin typeface="Myriad Pro"/>
            </a:rPr>
            <a:t>. </a:t>
          </a:r>
          <a:endParaRPr lang="en-US" sz="2500" kern="1200" dirty="0">
            <a:latin typeface="Myriad Pro"/>
          </a:endParaRPr>
        </a:p>
      </dsp:txBody>
      <dsp:txXfrm>
        <a:off x="1449068" y="1568792"/>
        <a:ext cx="9687244" cy="1254605"/>
      </dsp:txXfrm>
    </dsp:sp>
    <dsp:sp modelId="{A391D6EC-055B-44F3-BC3A-D416A1479193}">
      <dsp:nvSpPr>
        <dsp:cNvPr id="0" name=""/>
        <dsp:cNvSpPr/>
      </dsp:nvSpPr>
      <dsp:spPr>
        <a:xfrm>
          <a:off x="0" y="3137048"/>
          <a:ext cx="11136313" cy="1254605"/>
        </a:xfrm>
        <a:prstGeom prst="roundRect">
          <a:avLst>
            <a:gd name="adj" fmla="val 10000"/>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6B18398-CEE0-4C34-A5CB-FF77F354CCBF}">
      <dsp:nvSpPr>
        <dsp:cNvPr id="0" name=""/>
        <dsp:cNvSpPr/>
      </dsp:nvSpPr>
      <dsp:spPr>
        <a:xfrm>
          <a:off x="379518" y="3419334"/>
          <a:ext cx="690032" cy="690032"/>
        </a:xfrm>
        <a:prstGeom prst="rect">
          <a:avLst/>
        </a:prstGeom>
        <a:blipFill>
          <a:blip xmlns:r="http://schemas.openxmlformats.org/officeDocument/2006/relationships" r:embed="rId5">
            <a:extLst>
              <a:ext uri="{96DAC541-7B7A-43D3-8B79-37D633B846F1}">
                <asvg:svgBlip xmlns:asvg="http://schemas.microsoft.com/office/drawing/2016/SVG/main" r:embed="rId6"/>
              </a:ext>
            </a:extLst>
          </a:blip>
          <a:srcRect/>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2C4F5B9-BC24-4338-A5B7-9F87863CEA95}">
      <dsp:nvSpPr>
        <dsp:cNvPr id="0" name=""/>
        <dsp:cNvSpPr/>
      </dsp:nvSpPr>
      <dsp:spPr>
        <a:xfrm>
          <a:off x="1449068" y="3137048"/>
          <a:ext cx="9687244" cy="125460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32779" tIns="132779" rIns="132779" bIns="132779" numCol="1" spcCol="1270" anchor="ctr" anchorCtr="0">
          <a:noAutofit/>
        </a:bodyPr>
        <a:lstStyle/>
        <a:p>
          <a:pPr marL="0" lvl="0" indent="0" algn="l" defTabSz="1111250">
            <a:lnSpc>
              <a:spcPct val="100000"/>
            </a:lnSpc>
            <a:spcBef>
              <a:spcPct val="0"/>
            </a:spcBef>
            <a:spcAft>
              <a:spcPct val="35000"/>
            </a:spcAft>
            <a:buNone/>
          </a:pPr>
          <a:r>
            <a:rPr lang="de-DE" sz="2500" kern="1200" dirty="0">
              <a:latin typeface="Myriad Pro"/>
            </a:rPr>
            <a:t>Zusammen mit der Gesamtsumme für Sonderbauwerke ergibt sich ein Wert von </a:t>
          </a:r>
          <a:r>
            <a:rPr lang="de-DE" sz="2500" b="1" kern="1200" dirty="0">
              <a:latin typeface="Myriad Pro"/>
            </a:rPr>
            <a:t>1,828 Mrd. Euro (brutto).</a:t>
          </a:r>
          <a:endParaRPr lang="en-US" sz="2500" b="1" kern="1200" dirty="0">
            <a:latin typeface="Myriad Pro"/>
          </a:endParaRPr>
        </a:p>
      </dsp:txBody>
      <dsp:txXfrm>
        <a:off x="1449068" y="3137048"/>
        <a:ext cx="9687244" cy="1254605"/>
      </dsp:txXfrm>
    </dsp:sp>
  </dsp:spTree>
</dsp:drawing>
</file>

<file path=ppt/diagrams/layout1.xml><?xml version="1.0" encoding="utf-8"?>
<dgm:layoutDef xmlns:dgm="http://schemas.openxmlformats.org/drawingml/2006/diagram" xmlns:a="http://schemas.openxmlformats.org/drawingml/2006/main" uniqueId="urn:microsoft.com/office/officeart/2005/8/layout/chevron1">
  <dgm:title val=""/>
  <dgm:desc val=""/>
  <dgm:catLst>
    <dgm:cat type="process" pri="9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hoose name="Name4">
      <dgm:if name="Name5" axis="des" func="maxDepth" op="gte" val="2">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1.5"/>
          <dgm:constr type="h" for="des" forName="desTx" refType="primFontSz" refFor="des" refForName="parTx" fact="0.5"/>
          <dgm:constr type="w" for="ch" forName="space" op="equ" val="-6"/>
        </dgm:constrLst>
        <dgm:ruleLst>
          <dgm:rule type="w" for="ch" forName="composite" val="0" fact="NaN" max="NaN"/>
          <dgm:rule type="primFontSz" for="des" forName="parTx" val="5" fact="NaN" max="NaN"/>
        </dgm:ruleLst>
        <dgm:forEach name="Name6" axis="ch" ptType="node">
          <dgm:layoutNode name="composite">
            <dgm:alg type="composite"/>
            <dgm:shape xmlns:r="http://schemas.openxmlformats.org/officeDocument/2006/relationships" r:blip="">
              <dgm:adjLst/>
            </dgm:shape>
            <dgm:presOf/>
            <dgm:choose name="Name7">
              <dgm:if name="Name8" func="var" arg="dir" op="equ" val="norm">
                <dgm:constrLst>
                  <dgm:constr type="l" for="ch" forName="parTx"/>
                  <dgm:constr type="w" for="ch" forName="parTx" refType="w"/>
                  <dgm:constr type="t" for="ch" forName="parTx"/>
                  <dgm:constr type="l" for="ch" forName="desTx"/>
                  <dgm:constr type="w" for="ch" forName="desTx" refType="w" refFor="ch" refForName="parTx" fact="0.8"/>
                  <dgm:constr type="t" for="ch" forName="desTx" refType="h" refFor="ch" refForName="parTx" fact="1.125"/>
                </dgm:constrLst>
              </dgm:if>
              <dgm:else name="Name9">
                <dgm:constrLst>
                  <dgm:constr type="l" for="ch" forName="parTx"/>
                  <dgm:constr type="w" for="ch" forName="parTx" refType="w"/>
                  <dgm:constr type="t" for="ch" forName="parTx"/>
                  <dgm:constr type="l" for="ch" forName="desTx" refType="w" fact="0.2"/>
                  <dgm:constr type="w" for="ch" forName="desTx" refType="w" refFor="ch" refForName="parTx" fact="0.8"/>
                  <dgm:constr type="t" for="ch" forName="desTx" refType="h" refFor="ch" refForName="parTx" fact="1.125"/>
                </dgm:constrLst>
              </dgm:else>
            </dgm:choose>
            <dgm:ruleLst>
              <dgm:rule type="h" val="INF" fact="NaN" max="NaN"/>
            </dgm:ruleLst>
            <dgm:layoutNode name="parTx">
              <dgm:varLst>
                <dgm:chMax val="0"/>
                <dgm:chPref val="0"/>
                <dgm:bulletEnabled val="1"/>
              </dgm:varLst>
              <dgm:alg type="tx"/>
              <dgm:choose name="Name10">
                <dgm:if name="Name11" func="var" arg="dir" op="equ" val="norm">
                  <dgm:shape xmlns:r="http://schemas.openxmlformats.org/officeDocument/2006/relationships" type="chevron" r:blip="">
                    <dgm:adjLst/>
                  </dgm:shape>
                </dgm:if>
                <dgm:else name="Name12">
                  <dgm:shape xmlns:r="http://schemas.openxmlformats.org/officeDocument/2006/relationships" rot="180" type="chevron" r:blip="">
                    <dgm:adjLst/>
                  </dgm:shape>
                </dgm:else>
              </dgm:choose>
              <dgm:presOf axis="self" ptType="node"/>
              <dgm:choose name="Name13">
                <dgm:if name="Name14" func="var" arg="dir" op="equ" val="norm">
                  <dgm:constrLst>
                    <dgm:constr type="h" refType="w" op="lte" fact="0.4"/>
                    <dgm:constr type="h"/>
                    <dgm:constr type="tMarg" refType="primFontSz" fact="0.105"/>
                    <dgm:constr type="bMarg" refType="primFontSz" fact="0.105"/>
                    <dgm:constr type="lMarg" refType="primFontSz" fact="0.315"/>
                    <dgm:constr type="rMarg" refType="primFontSz" fact="0.105"/>
                  </dgm:constrLst>
                </dgm:if>
                <dgm:else name="Name15">
                  <dgm:constrLst>
                    <dgm:constr type="h" refType="w" op="lte" fact="0.4"/>
                    <dgm:constr type="h"/>
                    <dgm:constr type="tMarg" refType="primFontSz" fact="0.105"/>
                    <dgm:constr type="bMarg" refType="primFontSz" fact="0.105"/>
                    <dgm:constr type="lMarg" refType="primFontSz" fact="0.105"/>
                    <dgm:constr type="rMarg" refType="primFontSz" fact="0.315"/>
                  </dgm:constrLst>
                </dgm:else>
              </dgm:choose>
              <dgm:ruleLst>
                <dgm:rule type="h" val="INF" fact="NaN" max="NaN"/>
              </dgm:ruleLst>
            </dgm:layoutNode>
            <dgm:layoutNode name="desTx" styleLbl="revTx">
              <dgm:varLst>
                <dgm:bulletEnabled val="1"/>
              </dgm:varLst>
              <dgm:alg type="tx">
                <dgm:param type="stBulletLvl" val="1"/>
              </dgm:alg>
              <dgm:choose name="Name16">
                <dgm:if name="Name17" axis="ch" ptType="node" func="cnt" op="gte" val="1">
                  <dgm:shape xmlns:r="http://schemas.openxmlformats.org/officeDocument/2006/relationships" type="rect" r:blip="">
                    <dgm:adjLst/>
                  </dgm:shape>
                </dgm:if>
                <dgm:else name="Name18">
                  <dgm:shape xmlns:r="http://schemas.openxmlformats.org/officeDocument/2006/relationships" type="rect" r:blip="" hideGeom="1">
                    <dgm:adjLst/>
                  </dgm:shape>
                </dgm:else>
              </dgm:choose>
              <dgm:presOf axis="des" ptType="node"/>
              <dgm:constrLst>
                <dgm:constr type="secFontSz" val="65"/>
                <dgm:constr type="primFontSz" refType="secFontSz"/>
                <dgm:constr type="h"/>
                <dgm:constr type="tMarg"/>
                <dgm:constr type="bMarg"/>
                <dgm:constr type="rMarg"/>
                <dgm:constr type="lMarg"/>
              </dgm:constrLst>
              <dgm:ruleLst>
                <dgm:rule type="h" val="INF" fact="NaN" max="NaN"/>
              </dgm:ruleLst>
            </dgm:layoutNode>
          </dgm:layoutNode>
          <dgm:forEach name="Name19" axis="followSib" ptType="sibTrans" cnt="1">
            <dgm:layoutNode name="space">
              <dgm:alg type="sp"/>
              <dgm:shape xmlns:r="http://schemas.openxmlformats.org/officeDocument/2006/relationships" r:blip="">
                <dgm:adjLst/>
              </dgm:shape>
              <dgm:presOf/>
              <dgm:constrLst/>
              <dgm:ruleLst/>
            </dgm:layoutNode>
          </dgm:forEach>
        </dgm:forEach>
      </dgm:if>
      <dgm:else name="Name20">
        <dgm:constrLst>
          <dgm:constr type="w" for="ch" forName="parTxOnly" refType="w"/>
          <dgm:constr type="h" for="des" forName="parTxOnly" op="equ"/>
          <dgm:constr type="primFontSz" for="des" forName="parTxOnly" op="equ" val="65"/>
          <dgm:constr type="w" for="ch" forName="parTxOnlySpace" refType="w" refFor="ch" refForName="parTxOnly" fact="-0.1"/>
        </dgm:constrLst>
        <dgm:ruleLst/>
        <dgm:forEach name="Name21" axis="ch" ptType="node">
          <dgm:layoutNode name="parTxOnly">
            <dgm:varLst>
              <dgm:chMax val="0"/>
              <dgm:chPref val="0"/>
              <dgm:bulletEnabled val="1"/>
            </dgm:varLst>
            <dgm:alg type="tx"/>
            <dgm:choose name="Name22">
              <dgm:if name="Name23" func="var" arg="dir" op="equ" val="norm">
                <dgm:shape xmlns:r="http://schemas.openxmlformats.org/officeDocument/2006/relationships" type="chevron" r:blip="">
                  <dgm:adjLst/>
                </dgm:shape>
              </dgm:if>
              <dgm:else name="Name24">
                <dgm:shape xmlns:r="http://schemas.openxmlformats.org/officeDocument/2006/relationships" rot="180" type="chevron" r:blip="">
                  <dgm:adjLst/>
                </dgm:shape>
              </dgm:else>
            </dgm:choose>
            <dgm:presOf axis="self" ptType="node"/>
            <dgm:choose name="Name25">
              <dgm:if name="Name26" func="var" arg="dir" op="equ" val="norm">
                <dgm:constrLst>
                  <dgm:constr type="h" refType="w" op="equ" fact="0.4"/>
                  <dgm:constr type="tMarg" refType="primFontSz" fact="0.105"/>
                  <dgm:constr type="bMarg" refType="primFontSz" fact="0.105"/>
                  <dgm:constr type="lMarg" refType="primFontSz" fact="0.315"/>
                  <dgm:constr type="rMarg" refType="primFontSz" fact="0.105"/>
                </dgm:constrLst>
              </dgm:if>
              <dgm:else name="Name27">
                <dgm:constrLst>
                  <dgm:constr type="h" refType="w" op="equ" fact="0.4"/>
                  <dgm:constr type="tMarg" refType="primFontSz" fact="0.105"/>
                  <dgm:constr type="bMarg" refType="primFontSz" fact="0.105"/>
                  <dgm:constr type="lMarg" refType="primFontSz" fact="0.105"/>
                  <dgm:constr type="rMarg" refType="primFontSz" fact="0.315"/>
                </dgm:constrLst>
              </dgm:else>
            </dgm:choose>
            <dgm:ruleLst>
              <dgm:rule type="primFontSz" val="5" fact="NaN" max="NaN"/>
            </dgm:ruleLst>
          </dgm:layoutNode>
          <dgm:forEach name="Name28" axis="followSib" ptType="sibTrans" cnt="1">
            <dgm:layoutNode name="parTxOnlySpace">
              <dgm:alg type="sp"/>
              <dgm:shape xmlns:r="http://schemas.openxmlformats.org/officeDocument/2006/relationships" r:blip="">
                <dgm:adjLst/>
              </dgm:shape>
              <dgm:presOf/>
              <dgm:constrLst/>
              <dgm:ruleLst/>
            </dgm:layoutNode>
          </dgm:forEach>
        </dgm:forEach>
      </dgm:else>
    </dgm:choose>
  </dgm:layoutNode>
</dgm:layoutDef>
</file>

<file path=ppt/diagrams/layout2.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70754" name="Rectangle 2"/>
          <p:cNvSpPr>
            <a:spLocks noGrp="1" noChangeArrowheads="1"/>
          </p:cNvSpPr>
          <p:nvPr>
            <p:ph type="hdr" sz="quarter"/>
          </p:nvPr>
        </p:nvSpPr>
        <p:spPr bwMode="auto">
          <a:xfrm>
            <a:off x="0" y="0"/>
            <a:ext cx="3063658"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9" tIns="47864" rIns="95729" bIns="47864" numCol="1" anchor="t" anchorCtr="0" compatLnSpc="1">
            <a:prstTxWarp prst="textNoShape">
              <a:avLst/>
            </a:prstTxWarp>
          </a:bodyPr>
          <a:lstStyle>
            <a:lvl1pPr defTabSz="957263" eaLnBrk="1" hangingPunct="1">
              <a:defRPr sz="1300">
                <a:latin typeface="Arial" charset="0"/>
              </a:defRPr>
            </a:lvl1pPr>
          </a:lstStyle>
          <a:p>
            <a:pPr>
              <a:defRPr/>
            </a:pPr>
            <a:endParaRPr lang="de-DE"/>
          </a:p>
        </p:txBody>
      </p:sp>
      <p:sp>
        <p:nvSpPr>
          <p:cNvPr id="970755" name="Rectangle 3"/>
          <p:cNvSpPr>
            <a:spLocks noGrp="1" noChangeArrowheads="1"/>
          </p:cNvSpPr>
          <p:nvPr>
            <p:ph type="dt" sz="quarter" idx="1"/>
          </p:nvPr>
        </p:nvSpPr>
        <p:spPr bwMode="auto">
          <a:xfrm>
            <a:off x="4032466" y="0"/>
            <a:ext cx="3063657" cy="47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9" tIns="47864" rIns="95729" bIns="47864" numCol="1" anchor="t" anchorCtr="0" compatLnSpc="1">
            <a:prstTxWarp prst="textNoShape">
              <a:avLst/>
            </a:prstTxWarp>
          </a:bodyPr>
          <a:lstStyle>
            <a:lvl1pPr algn="r" defTabSz="957263" eaLnBrk="1" hangingPunct="1">
              <a:defRPr sz="1300">
                <a:latin typeface="Arial" charset="0"/>
              </a:defRPr>
            </a:lvl1pPr>
          </a:lstStyle>
          <a:p>
            <a:pPr>
              <a:defRPr/>
            </a:pPr>
            <a:endParaRPr lang="de-DE"/>
          </a:p>
        </p:txBody>
      </p:sp>
      <p:sp>
        <p:nvSpPr>
          <p:cNvPr id="970756" name="Rectangle 4"/>
          <p:cNvSpPr>
            <a:spLocks noGrp="1" noChangeArrowheads="1"/>
          </p:cNvSpPr>
          <p:nvPr>
            <p:ph type="ftr" sz="quarter" idx="2"/>
          </p:nvPr>
        </p:nvSpPr>
        <p:spPr bwMode="auto">
          <a:xfrm>
            <a:off x="0" y="9744075"/>
            <a:ext cx="3063658"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9" tIns="47864" rIns="95729" bIns="47864" numCol="1" anchor="b" anchorCtr="0" compatLnSpc="1">
            <a:prstTxWarp prst="textNoShape">
              <a:avLst/>
            </a:prstTxWarp>
          </a:bodyPr>
          <a:lstStyle>
            <a:lvl1pPr defTabSz="957263" eaLnBrk="1" hangingPunct="1">
              <a:defRPr sz="1300">
                <a:latin typeface="Arial" charset="0"/>
              </a:defRPr>
            </a:lvl1pPr>
          </a:lstStyle>
          <a:p>
            <a:pPr>
              <a:defRPr/>
            </a:pPr>
            <a:endParaRPr lang="de-DE"/>
          </a:p>
        </p:txBody>
      </p:sp>
      <p:sp>
        <p:nvSpPr>
          <p:cNvPr id="970757" name="Rectangle 5"/>
          <p:cNvSpPr>
            <a:spLocks noGrp="1" noChangeArrowheads="1"/>
          </p:cNvSpPr>
          <p:nvPr>
            <p:ph type="sldNum" sz="quarter" idx="3"/>
          </p:nvPr>
        </p:nvSpPr>
        <p:spPr bwMode="auto">
          <a:xfrm>
            <a:off x="4032466" y="9744075"/>
            <a:ext cx="3063657"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729" tIns="47864" rIns="95729" bIns="47864" numCol="1" anchor="b" anchorCtr="0" compatLnSpc="1">
            <a:prstTxWarp prst="textNoShape">
              <a:avLst/>
            </a:prstTxWarp>
          </a:bodyPr>
          <a:lstStyle>
            <a:lvl1pPr algn="r" defTabSz="957263" eaLnBrk="1" hangingPunct="1">
              <a:defRPr sz="1300"/>
            </a:lvl1pPr>
          </a:lstStyle>
          <a:p>
            <a:fld id="{430D99AE-AEA4-4E6C-A48A-E6EFCD49F49D}" type="slidenum">
              <a:rPr lang="de-DE" altLang="de-DE"/>
              <a:pPr/>
              <a:t>‹Nr.›</a:t>
            </a:fld>
            <a:endParaRPr lang="de-DE" altLang="de-DE"/>
          </a:p>
        </p:txBody>
      </p:sp>
    </p:spTree>
    <p:extLst>
      <p:ext uri="{BB962C8B-B14F-4D97-AF65-F5344CB8AC3E}">
        <p14:creationId xmlns:p14="http://schemas.microsoft.com/office/powerpoint/2010/main" val="70537776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307954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8" tIns="47409" rIns="94818" bIns="47409" numCol="1" anchor="t" anchorCtr="0" compatLnSpc="1">
            <a:prstTxWarp prst="textNoShape">
              <a:avLst/>
            </a:prstTxWarp>
          </a:bodyPr>
          <a:lstStyle>
            <a:lvl1pPr defTabSz="947738" eaLnBrk="1" hangingPunct="1">
              <a:defRPr sz="1300">
                <a:latin typeface="Times New Roman" charset="0"/>
              </a:defRPr>
            </a:lvl1pPr>
          </a:lstStyle>
          <a:p>
            <a:pPr>
              <a:defRPr/>
            </a:pPr>
            <a:endParaRPr lang="de-DE"/>
          </a:p>
        </p:txBody>
      </p:sp>
      <p:sp>
        <p:nvSpPr>
          <p:cNvPr id="3075" name="Rectangle 3"/>
          <p:cNvSpPr>
            <a:spLocks noGrp="1" noChangeArrowheads="1"/>
          </p:cNvSpPr>
          <p:nvPr>
            <p:ph type="dt" idx="1"/>
          </p:nvPr>
        </p:nvSpPr>
        <p:spPr bwMode="auto">
          <a:xfrm>
            <a:off x="4022936" y="0"/>
            <a:ext cx="3079539"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8" tIns="47409" rIns="94818" bIns="47409" numCol="1" anchor="t" anchorCtr="0" compatLnSpc="1">
            <a:prstTxWarp prst="textNoShape">
              <a:avLst/>
            </a:prstTxWarp>
          </a:bodyPr>
          <a:lstStyle>
            <a:lvl1pPr algn="r" defTabSz="947738" eaLnBrk="1" hangingPunct="1">
              <a:defRPr sz="1300">
                <a:latin typeface="Times New Roman" charset="0"/>
              </a:defRPr>
            </a:lvl1pPr>
          </a:lstStyle>
          <a:p>
            <a:pPr>
              <a:defRPr/>
            </a:pPr>
            <a:endParaRPr lang="de-DE"/>
          </a:p>
        </p:txBody>
      </p:sp>
      <p:sp>
        <p:nvSpPr>
          <p:cNvPr id="3076" name="Rectangle 4"/>
          <p:cNvSpPr>
            <a:spLocks noGrp="1" noRot="1" noChangeAspect="1" noChangeArrowheads="1" noTextEdit="1"/>
          </p:cNvSpPr>
          <p:nvPr>
            <p:ph type="sldImg" idx="2"/>
          </p:nvPr>
        </p:nvSpPr>
        <p:spPr bwMode="auto">
          <a:xfrm>
            <a:off x="138113" y="766763"/>
            <a:ext cx="6827837" cy="384175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077" name="Rectangle 5"/>
          <p:cNvSpPr>
            <a:spLocks noGrp="1" noChangeArrowheads="1"/>
          </p:cNvSpPr>
          <p:nvPr>
            <p:ph type="body" sz="quarter" idx="3"/>
          </p:nvPr>
        </p:nvSpPr>
        <p:spPr bwMode="auto">
          <a:xfrm>
            <a:off x="949750" y="4862514"/>
            <a:ext cx="5202976" cy="46053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8" tIns="47409" rIns="94818" bIns="47409" numCol="1" anchor="t" anchorCtr="0" compatLnSpc="1">
            <a:prstTxWarp prst="textNoShape">
              <a:avLst/>
            </a:prstTxWarp>
          </a:bodyPr>
          <a:lstStyle/>
          <a:p>
            <a:pPr lvl="0"/>
            <a:r>
              <a:rPr lang="de-DE" noProof="0"/>
              <a:t>Klicken Sie, um die Formate des Vorlagentextes zu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3078" name="Rectangle 6"/>
          <p:cNvSpPr>
            <a:spLocks noGrp="1" noChangeArrowheads="1"/>
          </p:cNvSpPr>
          <p:nvPr>
            <p:ph type="ftr" sz="quarter" idx="4"/>
          </p:nvPr>
        </p:nvSpPr>
        <p:spPr bwMode="auto">
          <a:xfrm>
            <a:off x="0" y="9725025"/>
            <a:ext cx="3079540"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8" tIns="47409" rIns="94818" bIns="47409" numCol="1" anchor="b" anchorCtr="0" compatLnSpc="1">
            <a:prstTxWarp prst="textNoShape">
              <a:avLst/>
            </a:prstTxWarp>
          </a:bodyPr>
          <a:lstStyle>
            <a:lvl1pPr defTabSz="947738" eaLnBrk="1" hangingPunct="1">
              <a:defRPr sz="1300">
                <a:latin typeface="Times New Roman" charset="0"/>
              </a:defRPr>
            </a:lvl1pPr>
          </a:lstStyle>
          <a:p>
            <a:pPr>
              <a:defRPr/>
            </a:pPr>
            <a:endParaRPr lang="de-DE"/>
          </a:p>
        </p:txBody>
      </p:sp>
      <p:sp>
        <p:nvSpPr>
          <p:cNvPr id="3079" name="Rectangle 7"/>
          <p:cNvSpPr>
            <a:spLocks noGrp="1" noChangeArrowheads="1"/>
          </p:cNvSpPr>
          <p:nvPr>
            <p:ph type="sldNum" sz="quarter" idx="5"/>
          </p:nvPr>
        </p:nvSpPr>
        <p:spPr bwMode="auto">
          <a:xfrm>
            <a:off x="4022936" y="9725025"/>
            <a:ext cx="3079539" cy="5095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818" tIns="47409" rIns="94818" bIns="47409" numCol="1" anchor="b" anchorCtr="0" compatLnSpc="1">
            <a:prstTxWarp prst="textNoShape">
              <a:avLst/>
            </a:prstTxWarp>
          </a:bodyPr>
          <a:lstStyle>
            <a:lvl1pPr algn="r" defTabSz="947738" eaLnBrk="1" hangingPunct="1">
              <a:defRPr sz="1300">
                <a:latin typeface="Times New Roman" pitchFamily="18" charset="0"/>
              </a:defRPr>
            </a:lvl1pPr>
          </a:lstStyle>
          <a:p>
            <a:fld id="{5280D9A7-150C-487E-B7DA-BBC06BED831F}" type="slidenum">
              <a:rPr lang="de-DE" altLang="de-DE"/>
              <a:pPr/>
              <a:t>‹Nr.›</a:t>
            </a:fld>
            <a:endParaRPr lang="de-DE" altLang="de-DE"/>
          </a:p>
        </p:txBody>
      </p:sp>
    </p:spTree>
    <p:extLst>
      <p:ext uri="{BB962C8B-B14F-4D97-AF65-F5344CB8AC3E}">
        <p14:creationId xmlns:p14="http://schemas.microsoft.com/office/powerpoint/2010/main" val="214080416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sp>
        <p:nvSpPr>
          <p:cNvPr id="12" name="Ellipse 11">
            <a:extLst>
              <a:ext uri="{FF2B5EF4-FFF2-40B4-BE49-F238E27FC236}">
                <a16:creationId xmlns:a16="http://schemas.microsoft.com/office/drawing/2014/main" id="{462D02DF-6357-4FB6-8C10-D9A52F3597AC}"/>
              </a:ext>
            </a:extLst>
          </p:cNvPr>
          <p:cNvSpPr/>
          <p:nvPr userDrawn="1"/>
        </p:nvSpPr>
        <p:spPr bwMode="auto">
          <a:xfrm>
            <a:off x="8527434" y="653199"/>
            <a:ext cx="3578775" cy="3578775"/>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2" name="Rectangle 8">
            <a:extLst>
              <a:ext uri="{FF2B5EF4-FFF2-40B4-BE49-F238E27FC236}">
                <a16:creationId xmlns:a16="http://schemas.microsoft.com/office/drawing/2014/main" id="{15C5E396-4CB5-5CEF-E9E2-03C93E789C1E}"/>
              </a:ext>
            </a:extLst>
          </p:cNvPr>
          <p:cNvSpPr>
            <a:spLocks noChangeArrowheads="1"/>
          </p:cNvSpPr>
          <p:nvPr userDrawn="1"/>
        </p:nvSpPr>
        <p:spPr bwMode="auto">
          <a:xfrm>
            <a:off x="0" y="620713"/>
            <a:ext cx="12192000" cy="6237287"/>
          </a:xfrm>
          <a:prstGeom prst="rect">
            <a:avLst/>
          </a:prstGeom>
          <a:gradFill rotWithShape="1">
            <a:gsLst>
              <a:gs pos="0">
                <a:srgbClr val="696969">
                  <a:alpha val="46001"/>
                </a:srgbClr>
              </a:gs>
              <a:gs pos="100000">
                <a:srgbClr val="DBDBDB">
                  <a:alpha val="46001"/>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5" name="Rectangle 16">
            <a:extLst>
              <a:ext uri="{FF2B5EF4-FFF2-40B4-BE49-F238E27FC236}">
                <a16:creationId xmlns:a16="http://schemas.microsoft.com/office/drawing/2014/main" id="{C2DA9D4A-879C-A311-47FF-954EEE68BC97}"/>
              </a:ext>
            </a:extLst>
          </p:cNvPr>
          <p:cNvSpPr>
            <a:spLocks noChangeArrowheads="1"/>
          </p:cNvSpPr>
          <p:nvPr userDrawn="1"/>
        </p:nvSpPr>
        <p:spPr bwMode="auto">
          <a:xfrm>
            <a:off x="287338" y="873125"/>
            <a:ext cx="11641310" cy="5711825"/>
          </a:xfrm>
          <a:prstGeom prst="rect">
            <a:avLst/>
          </a:prstGeom>
          <a:solidFill>
            <a:srgbClr val="F9F9F9"/>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pic>
        <p:nvPicPr>
          <p:cNvPr id="6" name="Picture 18" descr="Logo_wbh_4c_2011">
            <a:extLst>
              <a:ext uri="{FF2B5EF4-FFF2-40B4-BE49-F238E27FC236}">
                <a16:creationId xmlns:a16="http://schemas.microsoft.com/office/drawing/2014/main" id="{E382AC0F-86B5-C8F8-39F3-CB832E184F72}"/>
              </a:ext>
            </a:extLst>
          </p:cNvPr>
          <p:cNvPicPr>
            <a:picLocks noChangeAspect="1" noChangeArrowheads="1"/>
          </p:cNvPicPr>
          <p:nvPr userDrawn="1"/>
        </p:nvPicPr>
        <p:blipFill>
          <a:blip r:embed="rId2">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820448" y="76200"/>
            <a:ext cx="2108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9">
            <a:extLst>
              <a:ext uri="{FF2B5EF4-FFF2-40B4-BE49-F238E27FC236}">
                <a16:creationId xmlns:a16="http://schemas.microsoft.com/office/drawing/2014/main" id="{287DA79B-2E50-C04C-2038-23D2503B3782}"/>
              </a:ext>
            </a:extLst>
          </p:cNvPr>
          <p:cNvSpPr>
            <a:spLocks noChangeArrowheads="1"/>
          </p:cNvSpPr>
          <p:nvPr userDrawn="1"/>
        </p:nvSpPr>
        <p:spPr bwMode="auto">
          <a:xfrm>
            <a:off x="0" y="5768975"/>
            <a:ext cx="215900" cy="215900"/>
          </a:xfrm>
          <a:prstGeom prst="rect">
            <a:avLst/>
          </a:prstGeom>
          <a:solidFill>
            <a:srgbClr val="254F9B"/>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8" name="Rectangle 21">
            <a:extLst>
              <a:ext uri="{FF2B5EF4-FFF2-40B4-BE49-F238E27FC236}">
                <a16:creationId xmlns:a16="http://schemas.microsoft.com/office/drawing/2014/main" id="{DC35E56B-4DC6-19C5-05D5-B8ECC8A61502}"/>
              </a:ext>
            </a:extLst>
          </p:cNvPr>
          <p:cNvSpPr>
            <a:spLocks noChangeArrowheads="1"/>
          </p:cNvSpPr>
          <p:nvPr userDrawn="1"/>
        </p:nvSpPr>
        <p:spPr bwMode="auto">
          <a:xfrm>
            <a:off x="0" y="5481638"/>
            <a:ext cx="215900" cy="225425"/>
          </a:xfrm>
          <a:prstGeom prst="rect">
            <a:avLst/>
          </a:prstGeom>
          <a:solidFill>
            <a:srgbClr val="901B2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 name="Rectangle 22">
            <a:extLst>
              <a:ext uri="{FF2B5EF4-FFF2-40B4-BE49-F238E27FC236}">
                <a16:creationId xmlns:a16="http://schemas.microsoft.com/office/drawing/2014/main" id="{3DB4DF4E-2997-EC79-F83F-6E45104B9B6D}"/>
              </a:ext>
            </a:extLst>
          </p:cNvPr>
          <p:cNvSpPr>
            <a:spLocks noChangeArrowheads="1"/>
          </p:cNvSpPr>
          <p:nvPr userDrawn="1"/>
        </p:nvSpPr>
        <p:spPr bwMode="auto">
          <a:xfrm>
            <a:off x="0" y="6057900"/>
            <a:ext cx="215900" cy="225425"/>
          </a:xfrm>
          <a:prstGeom prst="rect">
            <a:avLst/>
          </a:prstGeom>
          <a:solidFill>
            <a:srgbClr val="1B8B5A"/>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1" name="Rectangle 23">
            <a:extLst>
              <a:ext uri="{FF2B5EF4-FFF2-40B4-BE49-F238E27FC236}">
                <a16:creationId xmlns:a16="http://schemas.microsoft.com/office/drawing/2014/main" id="{6B49B707-AD64-6ECB-4BAC-7BC4066C159B}"/>
              </a:ext>
            </a:extLst>
          </p:cNvPr>
          <p:cNvSpPr>
            <a:spLocks noChangeArrowheads="1"/>
          </p:cNvSpPr>
          <p:nvPr userDrawn="1"/>
        </p:nvSpPr>
        <p:spPr bwMode="auto">
          <a:xfrm>
            <a:off x="0" y="6345238"/>
            <a:ext cx="215900" cy="217487"/>
          </a:xfrm>
          <a:prstGeom prst="rect">
            <a:avLst/>
          </a:prstGeom>
          <a:solidFill>
            <a:srgbClr val="D48D45"/>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3" name="Rectangle 24">
            <a:extLst>
              <a:ext uri="{FF2B5EF4-FFF2-40B4-BE49-F238E27FC236}">
                <a16:creationId xmlns:a16="http://schemas.microsoft.com/office/drawing/2014/main" id="{46F458BC-F523-E4A6-0F44-F465E3AD4837}"/>
              </a:ext>
            </a:extLst>
          </p:cNvPr>
          <p:cNvSpPr>
            <a:spLocks noChangeArrowheads="1"/>
          </p:cNvSpPr>
          <p:nvPr userDrawn="1"/>
        </p:nvSpPr>
        <p:spPr bwMode="auto">
          <a:xfrm>
            <a:off x="0" y="6632575"/>
            <a:ext cx="215900" cy="225425"/>
          </a:xfrm>
          <a:prstGeom prst="rect">
            <a:avLst/>
          </a:prstGeom>
          <a:solidFill>
            <a:srgbClr val="C8BF9D"/>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4002" name="Rectangle 2"/>
          <p:cNvSpPr>
            <a:spLocks noGrp="1" noChangeArrowheads="1"/>
          </p:cNvSpPr>
          <p:nvPr>
            <p:ph type="ctrTitle" hasCustomPrompt="1"/>
          </p:nvPr>
        </p:nvSpPr>
        <p:spPr>
          <a:xfrm>
            <a:off x="431371" y="3429000"/>
            <a:ext cx="7872874" cy="1200329"/>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t">
            <a:spAutoFit/>
          </a:bodyPr>
          <a:lstStyle>
            <a:lvl1pPr>
              <a:lnSpc>
                <a:spcPct val="100000"/>
              </a:lnSpc>
              <a:spcBef>
                <a:spcPts val="600"/>
              </a:spcBef>
              <a:spcAft>
                <a:spcPts val="600"/>
              </a:spcAft>
              <a:defRPr sz="3600" b="1">
                <a:solidFill>
                  <a:schemeClr val="tx1"/>
                </a:solidFill>
                <a:latin typeface="Myriad Pro" pitchFamily="34" charset="0"/>
              </a:defRPr>
            </a:lvl1pPr>
          </a:lstStyle>
          <a:p>
            <a:pPr lvl="0"/>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
        <p:nvSpPr>
          <p:cNvPr id="1024003" name="Rectangle 3"/>
          <p:cNvSpPr>
            <a:spLocks noGrp="1" noChangeArrowheads="1"/>
          </p:cNvSpPr>
          <p:nvPr>
            <p:ph type="subTitle" idx="1" hasCustomPrompt="1"/>
          </p:nvPr>
        </p:nvSpPr>
        <p:spPr>
          <a:xfrm>
            <a:off x="431800" y="4941566"/>
            <a:ext cx="7872445" cy="419730"/>
          </a:xfrm>
        </p:spPr>
        <p:txBody>
          <a:bodyPr wrap="square">
            <a:spAutoFit/>
          </a:bodyPr>
          <a:lstStyle>
            <a:lvl1pPr marL="0" indent="0">
              <a:buFont typeface="Wingdings" pitchFamily="2" charset="2"/>
              <a:buNone/>
              <a:defRPr>
                <a:solidFill>
                  <a:schemeClr val="tx1"/>
                </a:solidFill>
                <a:latin typeface="Myriad Pro" pitchFamily="34" charset="0"/>
              </a:defRPr>
            </a:lvl1pPr>
          </a:lstStyle>
          <a:p>
            <a:pPr lvl="0"/>
            <a:r>
              <a:rPr lang="en-US" noProof="0" dirty="0" err="1"/>
              <a:t>Formatvorlage</a:t>
            </a:r>
            <a:r>
              <a:rPr lang="en-US" noProof="0" dirty="0"/>
              <a:t> des </a:t>
            </a:r>
            <a:r>
              <a:rPr lang="en-US" noProof="0" dirty="0" err="1"/>
              <a:t>Untertitelmasters</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Tree>
    <p:extLst>
      <p:ext uri="{BB962C8B-B14F-4D97-AF65-F5344CB8AC3E}">
        <p14:creationId xmlns:p14="http://schemas.microsoft.com/office/powerpoint/2010/main" val="1620381847"/>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elfolie">
    <p:spTree>
      <p:nvGrpSpPr>
        <p:cNvPr id="1" name=""/>
        <p:cNvGrpSpPr/>
        <p:nvPr/>
      </p:nvGrpSpPr>
      <p:grpSpPr>
        <a:xfrm>
          <a:off x="0" y="0"/>
          <a:ext cx="0" cy="0"/>
          <a:chOff x="0" y="0"/>
          <a:chExt cx="0" cy="0"/>
        </a:xfrm>
      </p:grpSpPr>
      <p:sp>
        <p:nvSpPr>
          <p:cNvPr id="1024002" name="Rectangle 2"/>
          <p:cNvSpPr>
            <a:spLocks noGrp="1" noChangeArrowheads="1"/>
          </p:cNvSpPr>
          <p:nvPr>
            <p:ph type="ctrTitle" hasCustomPrompt="1"/>
          </p:nvPr>
        </p:nvSpPr>
        <p:spPr>
          <a:xfrm>
            <a:off x="695400" y="4217643"/>
            <a:ext cx="9184534" cy="1015663"/>
          </a:xfr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nchor="t">
            <a:spAutoFit/>
          </a:bodyPr>
          <a:lstStyle>
            <a:lvl1pPr>
              <a:defRPr sz="3600" b="1">
                <a:solidFill>
                  <a:schemeClr val="tx1"/>
                </a:solidFill>
                <a:latin typeface="Myriad Pro" pitchFamily="34" charset="0"/>
              </a:defRPr>
            </a:lvl1pPr>
          </a:lstStyle>
          <a:p>
            <a:pPr lvl="0"/>
            <a:r>
              <a:rPr lang="en-US" noProof="0" dirty="0" err="1"/>
              <a:t>Titelmasterformat</a:t>
            </a:r>
            <a:r>
              <a:rPr lang="en-US" noProof="0" dirty="0"/>
              <a:t> </a:t>
            </a:r>
            <a:r>
              <a:rPr lang="en-US" noProof="0" dirty="0" err="1"/>
              <a:t>durch</a:t>
            </a:r>
            <a:r>
              <a:rPr lang="en-US" noProof="0" dirty="0"/>
              <a:t> </a:t>
            </a:r>
            <a:r>
              <a:rPr lang="en-US" noProof="0" dirty="0" err="1"/>
              <a:t>Klicken</a:t>
            </a:r>
            <a:r>
              <a:rPr lang="en-US" noProof="0" dirty="0"/>
              <a:t> </a:t>
            </a:r>
            <a:r>
              <a:rPr lang="en-US" noProof="0" dirty="0" err="1"/>
              <a:t>bearbeiten</a:t>
            </a:r>
            <a:endParaRPr lang="en-US" noProof="0" dirty="0"/>
          </a:p>
        </p:txBody>
      </p:sp>
    </p:spTree>
    <p:extLst>
      <p:ext uri="{BB962C8B-B14F-4D97-AF65-F5344CB8AC3E}">
        <p14:creationId xmlns:p14="http://schemas.microsoft.com/office/powerpoint/2010/main" val="144016811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908725"/>
            <a:ext cx="11135784" cy="1008107"/>
          </a:xfrm>
        </p:spPr>
        <p:txBody>
          <a:bodyPr anchor="t"/>
          <a:lstStyle>
            <a:lvl1pPr>
              <a:defRPr>
                <a:latin typeface="Myriad Pro" pitchFamily="34" charset="0"/>
              </a:defRPr>
            </a:lvl1pPr>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idx="1" hasCustomPrompt="1"/>
          </p:nvPr>
        </p:nvSpPr>
        <p:spPr>
          <a:xfrm>
            <a:off x="431800" y="1988840"/>
            <a:ext cx="11135784" cy="4608512"/>
          </a:xfrm>
        </p:spPr>
        <p:txBody>
          <a:bodyPr/>
          <a:lstStyle>
            <a:lvl1pPr>
              <a:defRPr>
                <a:latin typeface="Myriad Pro" pitchFamily="34" charset="0"/>
              </a:defRPr>
            </a:lvl1pPr>
            <a:lvl2pPr>
              <a:defRPr>
                <a:latin typeface="Myriad Pro" pitchFamily="34" charset="0"/>
              </a:defRPr>
            </a:lvl2pPr>
            <a:lvl3pPr>
              <a:defRPr>
                <a:latin typeface="Myriad Pro" pitchFamily="34" charset="0"/>
              </a:defRPr>
            </a:lvl3pPr>
            <a:lvl4pPr>
              <a:defRPr>
                <a:latin typeface="Myriad Pro" pitchFamily="34" charset="0"/>
              </a:defRPr>
            </a:lvl4pPr>
            <a:lvl5pPr>
              <a:defRPr>
                <a:latin typeface="Myriad Pro" pitchFamily="34" charset="0"/>
              </a:defRPr>
            </a:lvl5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Rectangle 2"/>
          <p:cNvSpPr>
            <a:spLocks noGrp="1" noChangeArrowheads="1"/>
          </p:cNvSpPr>
          <p:nvPr>
            <p:ph type="sldNum" sz="quarter" idx="10"/>
          </p:nvPr>
        </p:nvSpPr>
        <p:spPr>
          <a:ln/>
        </p:spPr>
        <p:txBody>
          <a:bodyPr/>
          <a:lstStyle>
            <a:lvl1pPr>
              <a:defRPr>
                <a:solidFill>
                  <a:schemeClr val="bg1"/>
                </a:solidFill>
              </a:defRPr>
            </a:lvl1pPr>
          </a:lstStyle>
          <a:p>
            <a:fld id="{09EF1988-FDED-416E-9792-DC2A28C95C24}" type="slidenum">
              <a:rPr lang="en-GB" altLang="de-DE" smtClean="0"/>
              <a:pPr/>
              <a:t>‹Nr.›</a:t>
            </a:fld>
            <a:endParaRPr lang="en-GB" alt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GB" noProof="0"/>
          </a:p>
        </p:txBody>
      </p:sp>
    </p:spTree>
    <p:extLst>
      <p:ext uri="{BB962C8B-B14F-4D97-AF65-F5344CB8AC3E}">
        <p14:creationId xmlns:p14="http://schemas.microsoft.com/office/powerpoint/2010/main" val="545490881"/>
      </p:ext>
    </p:extLst>
  </p:cSld>
  <p:clrMapOvr>
    <a:masterClrMapping/>
  </p:clrMapOvr>
  <p:transition/>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963084" y="4406903"/>
            <a:ext cx="10363200" cy="1362075"/>
          </a:xfrm>
        </p:spPr>
        <p:txBody>
          <a:bodyPr anchor="t"/>
          <a:lstStyle>
            <a:lvl1pPr algn="l">
              <a:defRPr sz="4000" b="1" cap="all"/>
            </a:lvl1pPr>
          </a:lstStyle>
          <a:p>
            <a:r>
              <a:rPr lang="de-DE"/>
              <a:t>Mastertitelformat bearbeiten</a:t>
            </a:r>
            <a:endParaRPr lang="de-DE" dirty="0"/>
          </a:p>
        </p:txBody>
      </p:sp>
      <p:sp>
        <p:nvSpPr>
          <p:cNvPr id="3" name="Textplatzhalt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a:t>Mastertextformat bearbeiten</a:t>
            </a:r>
          </a:p>
        </p:txBody>
      </p:sp>
      <p:sp>
        <p:nvSpPr>
          <p:cNvPr id="4" name="Rectangle 2"/>
          <p:cNvSpPr>
            <a:spLocks noGrp="1" noChangeArrowheads="1"/>
          </p:cNvSpPr>
          <p:nvPr>
            <p:ph type="sldNum" sz="quarter" idx="10"/>
          </p:nvPr>
        </p:nvSpPr>
        <p:spPr>
          <a:ln/>
        </p:spPr>
        <p:txBody>
          <a:bodyPr/>
          <a:lstStyle>
            <a:lvl1pPr>
              <a:defRPr>
                <a:solidFill>
                  <a:schemeClr val="bg1"/>
                </a:solidFill>
              </a:defRPr>
            </a:lvl1pPr>
          </a:lstStyle>
          <a:p>
            <a:fld id="{DDA97AB0-F267-437C-93D8-D4CA468CDB24}" type="slidenum">
              <a:rPr lang="de-DE" altLang="de-DE" smtClean="0"/>
              <a:pPr/>
              <a:t>‹Nr.›</a:t>
            </a:fld>
            <a:endParaRPr lang="de-DE" altLang="de-DE" dirty="0"/>
          </a:p>
        </p:txBody>
      </p:sp>
      <p:sp>
        <p:nvSpPr>
          <p:cNvPr id="5" name="Rectangle 5"/>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1759576294"/>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908772"/>
            <a:ext cx="11135784" cy="1008060"/>
          </a:xfrm>
        </p:spPr>
        <p:txBody>
          <a:bodyPr anchor="t"/>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sz="half" idx="1" hasCustomPrompt="1"/>
          </p:nvPr>
        </p:nvSpPr>
        <p:spPr>
          <a:xfrm>
            <a:off x="431802" y="2060821"/>
            <a:ext cx="5465233" cy="4536531"/>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dirty="0" err="1"/>
              <a:t>Textmasterformat</a:t>
            </a:r>
            <a:r>
              <a:rPr lang="en-GB" noProof="0" dirty="0"/>
              <a:t> </a:t>
            </a:r>
            <a:r>
              <a:rPr lang="en-GB" noProof="0" dirty="0" err="1"/>
              <a:t>bearbeiten</a:t>
            </a:r>
            <a:endParaRPr lang="en-GB" noProof="0" dirty="0"/>
          </a:p>
          <a:p>
            <a:pPr lvl="1"/>
            <a:r>
              <a:rPr lang="en-GB" noProof="0" dirty="0" err="1"/>
              <a:t>Zweite</a:t>
            </a:r>
            <a:r>
              <a:rPr lang="en-GB" noProof="0" dirty="0"/>
              <a:t> </a:t>
            </a:r>
            <a:r>
              <a:rPr lang="en-GB" noProof="0" dirty="0" err="1"/>
              <a:t>Ebene</a:t>
            </a:r>
            <a:endParaRPr lang="en-GB" noProof="0" dirty="0"/>
          </a:p>
          <a:p>
            <a:pPr lvl="2"/>
            <a:r>
              <a:rPr lang="en-GB" noProof="0" dirty="0" err="1"/>
              <a:t>Dritte</a:t>
            </a:r>
            <a:r>
              <a:rPr lang="en-GB" noProof="0" dirty="0"/>
              <a:t> </a:t>
            </a:r>
            <a:r>
              <a:rPr lang="en-GB" noProof="0" dirty="0" err="1"/>
              <a:t>Ebene</a:t>
            </a:r>
            <a:endParaRPr lang="en-GB" noProof="0" dirty="0"/>
          </a:p>
          <a:p>
            <a:pPr lvl="3"/>
            <a:r>
              <a:rPr lang="en-GB" noProof="0" dirty="0" err="1"/>
              <a:t>Vierte</a:t>
            </a:r>
            <a:r>
              <a:rPr lang="en-GB" noProof="0" dirty="0"/>
              <a:t> </a:t>
            </a:r>
            <a:r>
              <a:rPr lang="en-GB" noProof="0" dirty="0" err="1"/>
              <a:t>Ebene</a:t>
            </a:r>
            <a:endParaRPr lang="en-GB" noProof="0" dirty="0"/>
          </a:p>
          <a:p>
            <a:pPr lvl="4"/>
            <a:r>
              <a:rPr lang="en-GB" noProof="0" dirty="0" err="1"/>
              <a:t>Fünfte</a:t>
            </a:r>
            <a:r>
              <a:rPr lang="en-GB" noProof="0" dirty="0"/>
              <a:t> </a:t>
            </a:r>
            <a:r>
              <a:rPr lang="en-GB" noProof="0" dirty="0" err="1"/>
              <a:t>Ebene</a:t>
            </a:r>
            <a:endParaRPr lang="en-GB" noProof="0" dirty="0"/>
          </a:p>
        </p:txBody>
      </p:sp>
      <p:sp>
        <p:nvSpPr>
          <p:cNvPr id="4" name="Inhaltsplatzhalter 3"/>
          <p:cNvSpPr>
            <a:spLocks noGrp="1"/>
          </p:cNvSpPr>
          <p:nvPr>
            <p:ph sz="half" idx="2" hasCustomPrompt="1"/>
          </p:nvPr>
        </p:nvSpPr>
        <p:spPr>
          <a:xfrm>
            <a:off x="6100235" y="2060822"/>
            <a:ext cx="5467351" cy="4536530"/>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5" name="Rectangle 2"/>
          <p:cNvSpPr>
            <a:spLocks noGrp="1" noChangeArrowheads="1"/>
          </p:cNvSpPr>
          <p:nvPr>
            <p:ph type="sldNum" sz="quarter" idx="10"/>
          </p:nvPr>
        </p:nvSpPr>
        <p:spPr>
          <a:ln/>
        </p:spPr>
        <p:txBody>
          <a:bodyPr/>
          <a:lstStyle>
            <a:lvl1pPr>
              <a:defRPr>
                <a:solidFill>
                  <a:schemeClr val="bg1"/>
                </a:solidFill>
              </a:defRPr>
            </a:lvl1pPr>
          </a:lstStyle>
          <a:p>
            <a:fld id="{FC1ED977-0F16-4547-97A7-CEE135D49EEE}" type="slidenum">
              <a:rPr lang="en-GB" altLang="de-DE" smtClean="0"/>
              <a:pPr/>
              <a:t>‹Nr.›</a:t>
            </a:fld>
            <a:endParaRPr lang="en-GB" altLang="de-DE"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GB" noProof="0"/>
          </a:p>
        </p:txBody>
      </p:sp>
    </p:spTree>
    <p:extLst>
      <p:ext uri="{BB962C8B-B14F-4D97-AF65-F5344CB8AC3E}">
        <p14:creationId xmlns:p14="http://schemas.microsoft.com/office/powerpoint/2010/main" val="1882681937"/>
      </p:ext>
    </p:extLst>
  </p:cSld>
  <p:clrMapOvr>
    <a:masterClrMapping/>
  </p:clrMapOvr>
  <p:transition/>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431800" y="333379"/>
            <a:ext cx="11135784" cy="1008060"/>
          </a:xfrm>
        </p:spPr>
        <p:txBody>
          <a:bodyPr anchor="t"/>
          <a:lstStyle/>
          <a:p>
            <a:r>
              <a:rPr lang="en-GB" noProof="0" dirty="0" err="1"/>
              <a:t>Titelmasterformat</a:t>
            </a:r>
            <a:r>
              <a:rPr lang="en-GB" noProof="0" dirty="0"/>
              <a:t> </a:t>
            </a:r>
            <a:r>
              <a:rPr lang="en-GB" noProof="0" dirty="0" err="1"/>
              <a:t>durch</a:t>
            </a:r>
            <a:r>
              <a:rPr lang="en-GB" noProof="0" dirty="0"/>
              <a:t> </a:t>
            </a:r>
            <a:r>
              <a:rPr lang="en-GB" noProof="0" dirty="0" err="1"/>
              <a:t>Klicken</a:t>
            </a:r>
            <a:r>
              <a:rPr lang="en-GB" noProof="0" dirty="0"/>
              <a:t> </a:t>
            </a:r>
            <a:r>
              <a:rPr lang="en-GB" noProof="0" dirty="0" err="1"/>
              <a:t>bearbeiten</a:t>
            </a:r>
            <a:endParaRPr lang="en-GB" noProof="0" dirty="0"/>
          </a:p>
        </p:txBody>
      </p:sp>
      <p:sp>
        <p:nvSpPr>
          <p:cNvPr id="3" name="Inhaltsplatzhalter 2"/>
          <p:cNvSpPr>
            <a:spLocks noGrp="1"/>
          </p:cNvSpPr>
          <p:nvPr>
            <p:ph sz="half" idx="1" hasCustomPrompt="1"/>
          </p:nvPr>
        </p:nvSpPr>
        <p:spPr>
          <a:xfrm>
            <a:off x="431803" y="1628775"/>
            <a:ext cx="3767390" cy="4716689"/>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4" name="Inhaltsplatzhalter 3"/>
          <p:cNvSpPr>
            <a:spLocks noGrp="1"/>
          </p:cNvSpPr>
          <p:nvPr>
            <p:ph sz="half" idx="2" hasCustomPrompt="1"/>
          </p:nvPr>
        </p:nvSpPr>
        <p:spPr>
          <a:xfrm>
            <a:off x="4335150" y="1628775"/>
            <a:ext cx="3768850" cy="4716689"/>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
        <p:nvSpPr>
          <p:cNvPr id="5" name="Rectangle 2"/>
          <p:cNvSpPr>
            <a:spLocks noGrp="1" noChangeArrowheads="1"/>
          </p:cNvSpPr>
          <p:nvPr>
            <p:ph type="sldNum" sz="quarter" idx="10"/>
          </p:nvPr>
        </p:nvSpPr>
        <p:spPr>
          <a:ln/>
        </p:spPr>
        <p:txBody>
          <a:bodyPr/>
          <a:lstStyle>
            <a:lvl1pPr>
              <a:defRPr>
                <a:solidFill>
                  <a:schemeClr val="bg1"/>
                </a:solidFill>
              </a:defRPr>
            </a:lvl1pPr>
          </a:lstStyle>
          <a:p>
            <a:fld id="{FC1ED977-0F16-4547-97A7-CEE135D49EEE}" type="slidenum">
              <a:rPr lang="en-GB" altLang="de-DE" smtClean="0"/>
              <a:pPr/>
              <a:t>‹Nr.›</a:t>
            </a:fld>
            <a:endParaRPr lang="en-GB" altLang="de-DE" dirty="0"/>
          </a:p>
        </p:txBody>
      </p:sp>
      <p:sp>
        <p:nvSpPr>
          <p:cNvPr id="6" name="Rectangle 5"/>
          <p:cNvSpPr>
            <a:spLocks noGrp="1" noChangeArrowheads="1"/>
          </p:cNvSpPr>
          <p:nvPr>
            <p:ph type="ftr" sz="quarter" idx="11"/>
          </p:nvPr>
        </p:nvSpPr>
        <p:spPr>
          <a:ln/>
        </p:spPr>
        <p:txBody>
          <a:bodyPr/>
          <a:lstStyle>
            <a:lvl1pPr>
              <a:defRPr>
                <a:solidFill>
                  <a:schemeClr val="bg1"/>
                </a:solidFill>
              </a:defRPr>
            </a:lvl1pPr>
          </a:lstStyle>
          <a:p>
            <a:pPr>
              <a:defRPr/>
            </a:pPr>
            <a:endParaRPr lang="en-GB"/>
          </a:p>
        </p:txBody>
      </p:sp>
      <p:sp>
        <p:nvSpPr>
          <p:cNvPr id="9" name="Inhaltsplatzhalter 3">
            <a:extLst>
              <a:ext uri="{FF2B5EF4-FFF2-40B4-BE49-F238E27FC236}">
                <a16:creationId xmlns:a16="http://schemas.microsoft.com/office/drawing/2014/main" id="{9BDEA991-C0D1-41CC-A080-C5090840BC21}"/>
              </a:ext>
            </a:extLst>
          </p:cNvPr>
          <p:cNvSpPr>
            <a:spLocks noGrp="1"/>
          </p:cNvSpPr>
          <p:nvPr>
            <p:ph sz="half" idx="12" hasCustomPrompt="1"/>
          </p:nvPr>
        </p:nvSpPr>
        <p:spPr>
          <a:xfrm>
            <a:off x="8230274" y="1628774"/>
            <a:ext cx="3768850" cy="4716691"/>
          </a:xfrm>
        </p:spPr>
        <p:txBody>
          <a:bodyPr/>
          <a:lstStyle>
            <a:lvl1pPr>
              <a:defRPr sz="2000"/>
            </a:lvl1pPr>
            <a:lvl2pPr>
              <a:defRPr sz="20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noProof="0"/>
              <a:t>Textmasterformat bearbeiten</a:t>
            </a:r>
          </a:p>
          <a:p>
            <a:pPr lvl="1"/>
            <a:r>
              <a:rPr lang="en-GB" noProof="0"/>
              <a:t>Zweite Ebene</a:t>
            </a:r>
          </a:p>
          <a:p>
            <a:pPr lvl="2"/>
            <a:r>
              <a:rPr lang="en-GB" noProof="0"/>
              <a:t>Dritte Ebene</a:t>
            </a:r>
          </a:p>
          <a:p>
            <a:pPr lvl="3"/>
            <a:r>
              <a:rPr lang="en-GB" noProof="0"/>
              <a:t>Vierte Ebene</a:t>
            </a:r>
          </a:p>
          <a:p>
            <a:pPr lvl="4"/>
            <a:r>
              <a:rPr lang="en-GB" noProof="0"/>
              <a:t>Fünfte Ebene</a:t>
            </a:r>
          </a:p>
        </p:txBody>
      </p:sp>
    </p:spTree>
    <p:extLst>
      <p:ext uri="{BB962C8B-B14F-4D97-AF65-F5344CB8AC3E}">
        <p14:creationId xmlns:p14="http://schemas.microsoft.com/office/powerpoint/2010/main" val="3651387823"/>
      </p:ext>
    </p:extLst>
  </p:cSld>
  <p:clrMapOvr>
    <a:masterClrMapping/>
  </p:clrMapOvr>
  <p:transition/>
  <p:extLst>
    <p:ext uri="{DCECCB84-F9BA-43D5-87BE-67443E8EF086}">
      <p15:sldGuideLst xmlns:p15="http://schemas.microsoft.com/office/powerpoint/2012/main">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09600" y="274638"/>
            <a:ext cx="10972800" cy="1066800"/>
          </a:xfrm>
        </p:spPr>
        <p:txBody>
          <a:bodyPr anchor="t"/>
          <a:lstStyle>
            <a:lvl1pPr>
              <a:defRPr/>
            </a:lvl1pPr>
          </a:lstStyle>
          <a:p>
            <a:r>
              <a:rPr lang="de-DE" dirty="0"/>
              <a:t>Mastertitelformat bearbeiten</a:t>
            </a:r>
          </a:p>
        </p:txBody>
      </p:sp>
      <p:sp>
        <p:nvSpPr>
          <p:cNvPr id="3" name="Textplatzhalter 2"/>
          <p:cNvSpPr>
            <a:spLocks noGrp="1"/>
          </p:cNvSpPr>
          <p:nvPr>
            <p:ph type="body" idx="1"/>
          </p:nvPr>
        </p:nvSpPr>
        <p:spPr>
          <a:xfrm>
            <a:off x="602237" y="1628775"/>
            <a:ext cx="5386917" cy="495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6193369" y="1628775"/>
            <a:ext cx="5398511" cy="49530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p:cNvSpPr>
            <a:spLocks noGrp="1"/>
          </p:cNvSpPr>
          <p:nvPr>
            <p:ph sz="quarter" idx="4"/>
          </p:nvPr>
        </p:nvSpPr>
        <p:spPr>
          <a:xfrm>
            <a:off x="6193369"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Rectangle 2"/>
          <p:cNvSpPr>
            <a:spLocks noGrp="1" noChangeArrowheads="1"/>
          </p:cNvSpPr>
          <p:nvPr>
            <p:ph type="sldNum" sz="quarter" idx="10"/>
          </p:nvPr>
        </p:nvSpPr>
        <p:spPr>
          <a:ln/>
        </p:spPr>
        <p:txBody>
          <a:bodyPr/>
          <a:lstStyle>
            <a:lvl1pPr>
              <a:defRPr/>
            </a:lvl1pPr>
          </a:lstStyle>
          <a:p>
            <a:fld id="{59254FCE-F729-4AE5-B19A-3AAA9EB03336}" type="slidenum">
              <a:rPr lang="de-DE" altLang="de-DE" smtClean="0"/>
              <a:pPr/>
              <a:t>‹Nr.›</a:t>
            </a:fld>
            <a:endParaRPr lang="de-DE" altLang="de-DE" dirty="0"/>
          </a:p>
        </p:txBody>
      </p:sp>
      <p:sp>
        <p:nvSpPr>
          <p:cNvPr id="8" name="Rectangle 5"/>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2932657671"/>
      </p:ext>
    </p:extLst>
  </p:cSld>
  <p:clrMapOvr>
    <a:masterClrMapping/>
  </p:clrMapOvr>
  <p:transition/>
  <p:extLst>
    <p:ext uri="{DCECCB84-F9BA-43D5-87BE-67443E8EF086}">
      <p15:sldGuideLst xmlns:p15="http://schemas.microsoft.com/office/powerpoint/2012/main">
        <p15:guide id="1" orient="horz" pos="1026"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nchor="t"/>
          <a:lstStyle/>
          <a:p>
            <a:r>
              <a:rPr lang="de-DE" dirty="0"/>
              <a:t>Mastertitelformat bearbeiten</a:t>
            </a:r>
          </a:p>
        </p:txBody>
      </p:sp>
      <p:sp>
        <p:nvSpPr>
          <p:cNvPr id="3" name="Rectangle 2"/>
          <p:cNvSpPr>
            <a:spLocks noGrp="1" noChangeArrowheads="1"/>
          </p:cNvSpPr>
          <p:nvPr>
            <p:ph type="sldNum" sz="quarter" idx="10"/>
          </p:nvPr>
        </p:nvSpPr>
        <p:spPr>
          <a:ln/>
        </p:spPr>
        <p:txBody>
          <a:bodyPr/>
          <a:lstStyle>
            <a:lvl1pPr>
              <a:defRPr/>
            </a:lvl1pPr>
          </a:lstStyle>
          <a:p>
            <a:r>
              <a:rPr lang="de-DE" altLang="de-DE"/>
              <a:t>Seite </a:t>
            </a:r>
            <a:fld id="{06C0983D-608B-4439-884E-23B4EA15951C}" type="slidenum">
              <a:rPr lang="de-DE" altLang="de-DE"/>
              <a:pPr/>
              <a:t>‹Nr.›</a:t>
            </a:fld>
            <a:endParaRPr lang="de-DE" altLang="de-DE"/>
          </a:p>
        </p:txBody>
      </p:sp>
      <p:sp>
        <p:nvSpPr>
          <p:cNvPr id="4" name="Rectangle 5"/>
          <p:cNvSpPr>
            <a:spLocks noGrp="1" noChangeArrowheads="1"/>
          </p:cNvSpPr>
          <p:nvPr>
            <p:ph type="ftr" sz="quarter" idx="11"/>
          </p:nvPr>
        </p:nvSpPr>
        <p:spPr>
          <a:ln/>
        </p:spPr>
        <p:txBody>
          <a:bodyPr/>
          <a:lstStyle>
            <a:lvl1pPr>
              <a:defRPr/>
            </a:lvl1pPr>
          </a:lstStyle>
          <a:p>
            <a:pPr>
              <a:defRPr/>
            </a:pPr>
            <a:endParaRPr lang="de-DE"/>
          </a:p>
        </p:txBody>
      </p:sp>
    </p:spTree>
    <p:extLst>
      <p:ext uri="{BB962C8B-B14F-4D97-AF65-F5344CB8AC3E}">
        <p14:creationId xmlns:p14="http://schemas.microsoft.com/office/powerpoint/2010/main" val="395507868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Rectangle 8">
            <a:extLst>
              <a:ext uri="{FF2B5EF4-FFF2-40B4-BE49-F238E27FC236}">
                <a16:creationId xmlns:a16="http://schemas.microsoft.com/office/drawing/2014/main" id="{D7245891-2372-352D-81A6-4E411F529A21}"/>
              </a:ext>
            </a:extLst>
          </p:cNvPr>
          <p:cNvSpPr>
            <a:spLocks noChangeArrowheads="1"/>
          </p:cNvSpPr>
          <p:nvPr userDrawn="1"/>
        </p:nvSpPr>
        <p:spPr bwMode="auto">
          <a:xfrm>
            <a:off x="0" y="620713"/>
            <a:ext cx="12192000" cy="6237287"/>
          </a:xfrm>
          <a:prstGeom prst="rect">
            <a:avLst/>
          </a:prstGeom>
          <a:gradFill rotWithShape="1">
            <a:gsLst>
              <a:gs pos="0">
                <a:srgbClr val="696969">
                  <a:alpha val="46001"/>
                </a:srgbClr>
              </a:gs>
              <a:gs pos="100000">
                <a:srgbClr val="DBDBDB">
                  <a:alpha val="46001"/>
                </a:srgbClr>
              </a:gs>
            </a:gsLst>
            <a:lin ang="18900000" scaled="1"/>
          </a:gra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1" name="Rechteck 10">
            <a:extLst>
              <a:ext uri="{FF2B5EF4-FFF2-40B4-BE49-F238E27FC236}">
                <a16:creationId xmlns:a16="http://schemas.microsoft.com/office/drawing/2014/main" id="{0F067796-A910-F04D-EDCE-F773CF35D036}"/>
              </a:ext>
            </a:extLst>
          </p:cNvPr>
          <p:cNvSpPr/>
          <p:nvPr userDrawn="1"/>
        </p:nvSpPr>
        <p:spPr bwMode="auto">
          <a:xfrm>
            <a:off x="287338" y="868363"/>
            <a:ext cx="11641310" cy="5694362"/>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Arial" charset="0"/>
            </a:endParaRPr>
          </a:p>
        </p:txBody>
      </p:sp>
      <p:sp>
        <p:nvSpPr>
          <p:cNvPr id="3" name="Rectangle 16">
            <a:extLst>
              <a:ext uri="{FF2B5EF4-FFF2-40B4-BE49-F238E27FC236}">
                <a16:creationId xmlns:a16="http://schemas.microsoft.com/office/drawing/2014/main" id="{B51D4C95-2EE3-CAF8-D4C8-2EDAAE78DC26}"/>
              </a:ext>
            </a:extLst>
          </p:cNvPr>
          <p:cNvSpPr>
            <a:spLocks noChangeArrowheads="1"/>
          </p:cNvSpPr>
          <p:nvPr userDrawn="1"/>
        </p:nvSpPr>
        <p:spPr bwMode="auto">
          <a:xfrm>
            <a:off x="287338" y="873125"/>
            <a:ext cx="11641310" cy="5711825"/>
          </a:xfrm>
          <a:prstGeom prst="rect">
            <a:avLst/>
          </a:prstGeom>
          <a:solidFill>
            <a:srgbClr val="F9F9F9"/>
          </a:solidFill>
          <a:ln w="2857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2978" name="Rectangle 2"/>
          <p:cNvSpPr>
            <a:spLocks noGrp="1" noChangeArrowheads="1"/>
          </p:cNvSpPr>
          <p:nvPr>
            <p:ph type="sldNum" sz="quarter" idx="4"/>
          </p:nvPr>
        </p:nvSpPr>
        <p:spPr bwMode="auto">
          <a:xfrm>
            <a:off x="431802" y="6599063"/>
            <a:ext cx="1056217"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45720" rIns="0" bIns="45720" numCol="1" anchor="t" anchorCtr="0" compatLnSpc="1">
            <a:prstTxWarp prst="textNoShape">
              <a:avLst/>
            </a:prstTxWarp>
            <a:spAutoFit/>
          </a:bodyPr>
          <a:lstStyle>
            <a:lvl1pPr eaLnBrk="1" hangingPunct="1">
              <a:defRPr sz="800">
                <a:solidFill>
                  <a:schemeClr val="bg1"/>
                </a:solidFill>
              </a:defRPr>
            </a:lvl1pPr>
          </a:lstStyle>
          <a:p>
            <a:fld id="{6E1D5247-FDCE-4E07-835C-5BEC092776CA}" type="slidenum">
              <a:rPr lang="de-DE" altLang="de-DE" smtClean="0"/>
              <a:pPr/>
              <a:t>‹Nr.›</a:t>
            </a:fld>
            <a:endParaRPr lang="de-DE" altLang="de-DE" dirty="0"/>
          </a:p>
        </p:txBody>
      </p:sp>
      <p:sp>
        <p:nvSpPr>
          <p:cNvPr id="1030" name="Rectangle 4"/>
          <p:cNvSpPr>
            <a:spLocks noGrp="1" noChangeArrowheads="1"/>
          </p:cNvSpPr>
          <p:nvPr>
            <p:ph type="body" idx="1"/>
          </p:nvPr>
        </p:nvSpPr>
        <p:spPr bwMode="auto">
          <a:xfrm>
            <a:off x="431800" y="2204169"/>
            <a:ext cx="11135784" cy="432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Klicken Sie, um die Formate des Vorlagentextes zu bearbeiten</a:t>
            </a:r>
          </a:p>
          <a:p>
            <a:pPr lvl="1"/>
            <a:r>
              <a:rPr lang="de-DE" altLang="de-DE" dirty="0"/>
              <a:t>Zweite Ebene</a:t>
            </a:r>
          </a:p>
          <a:p>
            <a:pPr lvl="2"/>
            <a:r>
              <a:rPr lang="de-DE" altLang="de-DE" dirty="0"/>
              <a:t>Dritte Ebene</a:t>
            </a:r>
          </a:p>
          <a:p>
            <a:pPr lvl="3"/>
            <a:r>
              <a:rPr lang="de-DE" altLang="de-DE" dirty="0"/>
              <a:t>Vierte Ebene</a:t>
            </a:r>
          </a:p>
          <a:p>
            <a:pPr lvl="4"/>
            <a:r>
              <a:rPr lang="de-DE" altLang="de-DE" dirty="0"/>
              <a:t>Fünfte Ebene</a:t>
            </a:r>
          </a:p>
        </p:txBody>
      </p:sp>
      <p:sp>
        <p:nvSpPr>
          <p:cNvPr id="1022981" name="Rectangle 5"/>
          <p:cNvSpPr>
            <a:spLocks noGrp="1" noChangeArrowheads="1"/>
          </p:cNvSpPr>
          <p:nvPr>
            <p:ph type="ftr" sz="quarter" idx="3"/>
          </p:nvPr>
        </p:nvSpPr>
        <p:spPr bwMode="auto">
          <a:xfrm>
            <a:off x="3695702" y="6597352"/>
            <a:ext cx="7871884" cy="214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lvl1pPr algn="r" eaLnBrk="1" hangingPunct="1">
              <a:defRPr sz="800">
                <a:solidFill>
                  <a:schemeClr val="bg1"/>
                </a:solidFill>
                <a:latin typeface="Arial" charset="0"/>
              </a:defRPr>
            </a:lvl1pPr>
          </a:lstStyle>
          <a:p>
            <a:pPr>
              <a:defRPr/>
            </a:pPr>
            <a:endParaRPr lang="de-DE" dirty="0"/>
          </a:p>
        </p:txBody>
      </p:sp>
      <p:pic>
        <p:nvPicPr>
          <p:cNvPr id="4" name="Picture 18" descr="Logo_wbh_4c_2011">
            <a:extLst>
              <a:ext uri="{FF2B5EF4-FFF2-40B4-BE49-F238E27FC236}">
                <a16:creationId xmlns:a16="http://schemas.microsoft.com/office/drawing/2014/main" id="{5E7AA2EA-3CC6-228E-5AC3-E41300E45BB7}"/>
              </a:ext>
            </a:extLst>
          </p:cNvPr>
          <p:cNvPicPr>
            <a:picLocks noChangeAspect="1" noChangeArrowheads="1"/>
          </p:cNvPicPr>
          <p:nvPr userDrawn="1"/>
        </p:nvPicPr>
        <p:blipFill>
          <a:blip r:embed="rId10">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9820448" y="76200"/>
            <a:ext cx="210820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19">
            <a:extLst>
              <a:ext uri="{FF2B5EF4-FFF2-40B4-BE49-F238E27FC236}">
                <a16:creationId xmlns:a16="http://schemas.microsoft.com/office/drawing/2014/main" id="{2EBD3F08-227B-0298-4D6A-0F86D4CA8C01}"/>
              </a:ext>
            </a:extLst>
          </p:cNvPr>
          <p:cNvSpPr>
            <a:spLocks noChangeArrowheads="1"/>
          </p:cNvSpPr>
          <p:nvPr userDrawn="1"/>
        </p:nvSpPr>
        <p:spPr bwMode="auto">
          <a:xfrm>
            <a:off x="0" y="5768975"/>
            <a:ext cx="215900" cy="215900"/>
          </a:xfrm>
          <a:prstGeom prst="rect">
            <a:avLst/>
          </a:prstGeom>
          <a:solidFill>
            <a:srgbClr val="254F9B"/>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6" name="Rectangle 21">
            <a:extLst>
              <a:ext uri="{FF2B5EF4-FFF2-40B4-BE49-F238E27FC236}">
                <a16:creationId xmlns:a16="http://schemas.microsoft.com/office/drawing/2014/main" id="{7E72FC8D-BB1D-48D6-E7F8-8B12A1273A5E}"/>
              </a:ext>
            </a:extLst>
          </p:cNvPr>
          <p:cNvSpPr>
            <a:spLocks noChangeArrowheads="1"/>
          </p:cNvSpPr>
          <p:nvPr userDrawn="1"/>
        </p:nvSpPr>
        <p:spPr bwMode="auto">
          <a:xfrm>
            <a:off x="0" y="5481638"/>
            <a:ext cx="215900" cy="225425"/>
          </a:xfrm>
          <a:prstGeom prst="rect">
            <a:avLst/>
          </a:prstGeom>
          <a:solidFill>
            <a:srgbClr val="901B2C"/>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7" name="Rectangle 22">
            <a:extLst>
              <a:ext uri="{FF2B5EF4-FFF2-40B4-BE49-F238E27FC236}">
                <a16:creationId xmlns:a16="http://schemas.microsoft.com/office/drawing/2014/main" id="{FF42221B-1F72-3E23-1670-EED2CEA0102F}"/>
              </a:ext>
            </a:extLst>
          </p:cNvPr>
          <p:cNvSpPr>
            <a:spLocks noChangeArrowheads="1"/>
          </p:cNvSpPr>
          <p:nvPr userDrawn="1"/>
        </p:nvSpPr>
        <p:spPr bwMode="auto">
          <a:xfrm>
            <a:off x="0" y="6057900"/>
            <a:ext cx="215900" cy="225425"/>
          </a:xfrm>
          <a:prstGeom prst="rect">
            <a:avLst/>
          </a:prstGeom>
          <a:solidFill>
            <a:srgbClr val="1B8B5A"/>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9" name="Rectangle 23">
            <a:extLst>
              <a:ext uri="{FF2B5EF4-FFF2-40B4-BE49-F238E27FC236}">
                <a16:creationId xmlns:a16="http://schemas.microsoft.com/office/drawing/2014/main" id="{9CDA60BC-3AB7-2634-EA32-331BDD4372E6}"/>
              </a:ext>
            </a:extLst>
          </p:cNvPr>
          <p:cNvSpPr>
            <a:spLocks noChangeArrowheads="1"/>
          </p:cNvSpPr>
          <p:nvPr userDrawn="1"/>
        </p:nvSpPr>
        <p:spPr bwMode="auto">
          <a:xfrm>
            <a:off x="0" y="6345238"/>
            <a:ext cx="215900" cy="217487"/>
          </a:xfrm>
          <a:prstGeom prst="rect">
            <a:avLst/>
          </a:prstGeom>
          <a:solidFill>
            <a:srgbClr val="D48D45"/>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 name="Rectangle 24">
            <a:extLst>
              <a:ext uri="{FF2B5EF4-FFF2-40B4-BE49-F238E27FC236}">
                <a16:creationId xmlns:a16="http://schemas.microsoft.com/office/drawing/2014/main" id="{65D209D9-BDD2-AFE9-0429-0AD084E2BEDC}"/>
              </a:ext>
            </a:extLst>
          </p:cNvPr>
          <p:cNvSpPr>
            <a:spLocks noChangeArrowheads="1"/>
          </p:cNvSpPr>
          <p:nvPr userDrawn="1"/>
        </p:nvSpPr>
        <p:spPr bwMode="auto">
          <a:xfrm>
            <a:off x="0" y="6632575"/>
            <a:ext cx="215900" cy="225425"/>
          </a:xfrm>
          <a:prstGeom prst="rect">
            <a:avLst/>
          </a:prstGeom>
          <a:solidFill>
            <a:srgbClr val="C8BF9D"/>
          </a:solidFill>
          <a:ln w="9525">
            <a:solidFill>
              <a:srgbClr val="000000"/>
            </a:solidFill>
            <a:miter lim="800000"/>
            <a:headEnd/>
            <a:tailEnd/>
          </a:ln>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defRPr/>
            </a:pPr>
            <a:endParaRPr lang="de-DE" altLang="de-DE"/>
          </a:p>
        </p:txBody>
      </p:sp>
      <p:sp>
        <p:nvSpPr>
          <p:cNvPr id="1029" name="Rectangle 3"/>
          <p:cNvSpPr>
            <a:spLocks noGrp="1" noChangeArrowheads="1"/>
          </p:cNvSpPr>
          <p:nvPr>
            <p:ph type="title"/>
          </p:nvPr>
        </p:nvSpPr>
        <p:spPr bwMode="auto">
          <a:xfrm>
            <a:off x="431800" y="909442"/>
            <a:ext cx="11135784" cy="100739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de-DE" altLang="de-DE" dirty="0"/>
              <a:t>Klicken Sie, um das Titelformat zu bearbeiten</a:t>
            </a:r>
            <a:br>
              <a:rPr lang="de-DE" altLang="de-DE" dirty="0"/>
            </a:br>
            <a:r>
              <a:rPr lang="de-DE" altLang="de-DE" dirty="0"/>
              <a:t>Klicken Sie, um das Titelformat zu bearbeiten</a:t>
            </a:r>
          </a:p>
        </p:txBody>
      </p:sp>
    </p:spTree>
  </p:cSld>
  <p:clrMap bg1="lt1" tx1="dk1" bg2="lt2" tx2="dk2" accent1="accent1" accent2="accent2" accent3="accent3" accent4="accent4" accent5="accent5" accent6="accent6" hlink="hlink" folHlink="folHlink"/>
  <p:sldLayoutIdLst>
    <p:sldLayoutId id="2147483794" r:id="rId1"/>
    <p:sldLayoutId id="2147483807" r:id="rId2"/>
    <p:sldLayoutId id="2147483784" r:id="rId3"/>
    <p:sldLayoutId id="2147483785" r:id="rId4"/>
    <p:sldLayoutId id="2147483786" r:id="rId5"/>
    <p:sldLayoutId id="2147483808" r:id="rId6"/>
    <p:sldLayoutId id="2147483787" r:id="rId7"/>
    <p:sldLayoutId id="2147483788" r:id="rId8"/>
  </p:sldLayoutIdLst>
  <p:transition/>
  <p:hf hdr="0" ftr="0"/>
  <p:txStyles>
    <p:titleStyle>
      <a:lvl1pPr algn="l" rtl="0" eaLnBrk="1" fontAlgn="base" hangingPunct="1">
        <a:lnSpc>
          <a:spcPts val="3600"/>
        </a:lnSpc>
        <a:spcBef>
          <a:spcPct val="0"/>
        </a:spcBef>
        <a:spcAft>
          <a:spcPct val="0"/>
        </a:spcAft>
        <a:defRPr sz="2800">
          <a:solidFill>
            <a:schemeClr val="tx1"/>
          </a:solidFill>
          <a:latin typeface="Myriad Pro" pitchFamily="34" charset="0"/>
          <a:ea typeface="+mj-ea"/>
          <a:cs typeface="+mj-cs"/>
        </a:defRPr>
      </a:lvl1pPr>
      <a:lvl2pPr algn="l" rtl="0" eaLnBrk="1" fontAlgn="base" hangingPunct="1">
        <a:lnSpc>
          <a:spcPts val="3600"/>
        </a:lnSpc>
        <a:spcBef>
          <a:spcPct val="0"/>
        </a:spcBef>
        <a:spcAft>
          <a:spcPct val="0"/>
        </a:spcAft>
        <a:defRPr sz="2800">
          <a:solidFill>
            <a:schemeClr val="bg1"/>
          </a:solidFill>
          <a:latin typeface="Arial Narrow" pitchFamily="34" charset="0"/>
        </a:defRPr>
      </a:lvl2pPr>
      <a:lvl3pPr algn="l" rtl="0" eaLnBrk="1" fontAlgn="base" hangingPunct="1">
        <a:lnSpc>
          <a:spcPts val="3600"/>
        </a:lnSpc>
        <a:spcBef>
          <a:spcPct val="0"/>
        </a:spcBef>
        <a:spcAft>
          <a:spcPct val="0"/>
        </a:spcAft>
        <a:defRPr sz="2800">
          <a:solidFill>
            <a:schemeClr val="bg1"/>
          </a:solidFill>
          <a:latin typeface="Arial Narrow" pitchFamily="34" charset="0"/>
        </a:defRPr>
      </a:lvl3pPr>
      <a:lvl4pPr algn="l" rtl="0" eaLnBrk="1" fontAlgn="base" hangingPunct="1">
        <a:lnSpc>
          <a:spcPts val="3600"/>
        </a:lnSpc>
        <a:spcBef>
          <a:spcPct val="0"/>
        </a:spcBef>
        <a:spcAft>
          <a:spcPct val="0"/>
        </a:spcAft>
        <a:defRPr sz="2800">
          <a:solidFill>
            <a:schemeClr val="bg1"/>
          </a:solidFill>
          <a:latin typeface="Arial Narrow" pitchFamily="34" charset="0"/>
        </a:defRPr>
      </a:lvl4pPr>
      <a:lvl5pPr algn="l" rtl="0" eaLnBrk="1" fontAlgn="base" hangingPunct="1">
        <a:lnSpc>
          <a:spcPts val="3600"/>
        </a:lnSpc>
        <a:spcBef>
          <a:spcPct val="0"/>
        </a:spcBef>
        <a:spcAft>
          <a:spcPct val="0"/>
        </a:spcAft>
        <a:defRPr sz="2800">
          <a:solidFill>
            <a:schemeClr val="bg1"/>
          </a:solidFill>
          <a:latin typeface="Arial Narrow" pitchFamily="34" charset="0"/>
        </a:defRPr>
      </a:lvl5pPr>
      <a:lvl6pPr marL="457200" algn="l" rtl="0" eaLnBrk="1" fontAlgn="base" hangingPunct="1">
        <a:lnSpc>
          <a:spcPts val="3600"/>
        </a:lnSpc>
        <a:spcBef>
          <a:spcPct val="0"/>
        </a:spcBef>
        <a:spcAft>
          <a:spcPct val="0"/>
        </a:spcAft>
        <a:defRPr sz="2800">
          <a:solidFill>
            <a:schemeClr val="bg1"/>
          </a:solidFill>
          <a:latin typeface="Arial Narrow" pitchFamily="34" charset="0"/>
        </a:defRPr>
      </a:lvl6pPr>
      <a:lvl7pPr marL="914400" algn="l" rtl="0" eaLnBrk="1" fontAlgn="base" hangingPunct="1">
        <a:lnSpc>
          <a:spcPts val="3600"/>
        </a:lnSpc>
        <a:spcBef>
          <a:spcPct val="0"/>
        </a:spcBef>
        <a:spcAft>
          <a:spcPct val="0"/>
        </a:spcAft>
        <a:defRPr sz="2800">
          <a:solidFill>
            <a:schemeClr val="bg1"/>
          </a:solidFill>
          <a:latin typeface="Arial Narrow" pitchFamily="34" charset="0"/>
        </a:defRPr>
      </a:lvl7pPr>
      <a:lvl8pPr marL="1371600" algn="l" rtl="0" eaLnBrk="1" fontAlgn="base" hangingPunct="1">
        <a:lnSpc>
          <a:spcPts val="3600"/>
        </a:lnSpc>
        <a:spcBef>
          <a:spcPct val="0"/>
        </a:spcBef>
        <a:spcAft>
          <a:spcPct val="0"/>
        </a:spcAft>
        <a:defRPr sz="2800">
          <a:solidFill>
            <a:schemeClr val="bg1"/>
          </a:solidFill>
          <a:latin typeface="Arial Narrow" pitchFamily="34" charset="0"/>
        </a:defRPr>
      </a:lvl8pPr>
      <a:lvl9pPr marL="1828800" algn="l" rtl="0" eaLnBrk="1" fontAlgn="base" hangingPunct="1">
        <a:lnSpc>
          <a:spcPts val="3600"/>
        </a:lnSpc>
        <a:spcBef>
          <a:spcPct val="0"/>
        </a:spcBef>
        <a:spcAft>
          <a:spcPct val="0"/>
        </a:spcAft>
        <a:defRPr sz="2800">
          <a:solidFill>
            <a:schemeClr val="bg1"/>
          </a:solidFill>
          <a:latin typeface="Arial Narrow" pitchFamily="34" charset="0"/>
        </a:defRPr>
      </a:lvl9pPr>
    </p:titleStyle>
    <p:bodyStyle>
      <a:lvl1pPr marL="371475" indent="-371475" algn="l" rtl="0" eaLnBrk="1" fontAlgn="base" hangingPunct="1">
        <a:lnSpc>
          <a:spcPts val="2800"/>
        </a:lnSpc>
        <a:spcBef>
          <a:spcPct val="20000"/>
        </a:spcBef>
        <a:spcAft>
          <a:spcPct val="0"/>
        </a:spcAft>
        <a:buClr>
          <a:schemeClr val="accent2"/>
        </a:buClr>
        <a:buFont typeface="Wingdings" pitchFamily="2" charset="2"/>
        <a:buChar char="n"/>
        <a:defRPr sz="2000">
          <a:solidFill>
            <a:schemeClr val="tx1"/>
          </a:solidFill>
          <a:latin typeface="Myriad Pro" pitchFamily="34" charset="0"/>
          <a:ea typeface="+mn-ea"/>
          <a:cs typeface="+mn-cs"/>
        </a:defRPr>
      </a:lvl1pPr>
      <a:lvl2pPr marL="742950" indent="-369888" algn="l" rtl="0" eaLnBrk="1" fontAlgn="base" hangingPunct="1">
        <a:lnSpc>
          <a:spcPts val="2800"/>
        </a:lnSpc>
        <a:spcBef>
          <a:spcPct val="20000"/>
        </a:spcBef>
        <a:spcAft>
          <a:spcPct val="0"/>
        </a:spcAft>
        <a:buClr>
          <a:schemeClr val="accent2"/>
        </a:buClr>
        <a:buFont typeface="Wingdings" pitchFamily="2" charset="2"/>
        <a:buChar char="n"/>
        <a:defRPr sz="2000">
          <a:solidFill>
            <a:schemeClr val="tx1"/>
          </a:solidFill>
          <a:latin typeface="Myriad Pro" pitchFamily="34" charset="0"/>
        </a:defRPr>
      </a:lvl2pPr>
      <a:lvl3pPr marL="1000125" indent="-255588" algn="l" rtl="0" eaLnBrk="1" fontAlgn="base" hangingPunct="1">
        <a:lnSpc>
          <a:spcPts val="2800"/>
        </a:lnSpc>
        <a:spcBef>
          <a:spcPct val="20000"/>
        </a:spcBef>
        <a:spcAft>
          <a:spcPct val="0"/>
        </a:spcAft>
        <a:buClr>
          <a:schemeClr val="accent2"/>
        </a:buClr>
        <a:buSzPct val="80000"/>
        <a:buFont typeface="Wingdings" pitchFamily="2" charset="2"/>
        <a:buChar char="n"/>
        <a:defRPr>
          <a:solidFill>
            <a:schemeClr val="tx1"/>
          </a:solidFill>
          <a:latin typeface="Myriad Pro" pitchFamily="34" charset="0"/>
        </a:defRPr>
      </a:lvl3pPr>
      <a:lvl4pPr marL="1238250" indent="-236538" algn="l" rtl="0" eaLnBrk="1" fontAlgn="base" hangingPunct="1">
        <a:lnSpc>
          <a:spcPts val="2800"/>
        </a:lnSpc>
        <a:spcBef>
          <a:spcPct val="20000"/>
        </a:spcBef>
        <a:spcAft>
          <a:spcPct val="0"/>
        </a:spcAft>
        <a:buClr>
          <a:schemeClr val="accent2"/>
        </a:buClr>
        <a:buSzPct val="80000"/>
        <a:buFont typeface="Wingdings" pitchFamily="2" charset="2"/>
        <a:buChar char="§"/>
        <a:defRPr>
          <a:solidFill>
            <a:schemeClr val="tx1"/>
          </a:solidFill>
          <a:latin typeface="Myriad Pro" pitchFamily="34" charset="0"/>
        </a:defRPr>
      </a:lvl4pPr>
      <a:lvl5pPr marL="1495425" indent="-255588" algn="l" rtl="0" eaLnBrk="1" fontAlgn="base" hangingPunct="1">
        <a:lnSpc>
          <a:spcPts val="2800"/>
        </a:lnSpc>
        <a:spcBef>
          <a:spcPct val="20000"/>
        </a:spcBef>
        <a:spcAft>
          <a:spcPct val="0"/>
        </a:spcAft>
        <a:buClr>
          <a:schemeClr val="accent2"/>
        </a:buClr>
        <a:buSzPct val="80000"/>
        <a:buFont typeface="Wingdings" pitchFamily="2" charset="2"/>
        <a:buChar char="§"/>
        <a:defRPr>
          <a:solidFill>
            <a:schemeClr val="tx1"/>
          </a:solidFill>
          <a:latin typeface="Myriad Pro" pitchFamily="34" charset="0"/>
        </a:defRPr>
      </a:lvl5pPr>
      <a:lvl6pPr marL="1952625" indent="-255588" algn="l" rtl="0" eaLnBrk="1" fontAlgn="base" hangingPunct="1">
        <a:lnSpc>
          <a:spcPts val="2800"/>
        </a:lnSpc>
        <a:spcBef>
          <a:spcPct val="20000"/>
        </a:spcBef>
        <a:spcAft>
          <a:spcPct val="0"/>
        </a:spcAft>
        <a:buClr>
          <a:schemeClr val="accent2"/>
        </a:buClr>
        <a:buSzPct val="80000"/>
        <a:buFont typeface="Wingdings" pitchFamily="2" charset="2"/>
        <a:buChar char="§"/>
        <a:defRPr>
          <a:solidFill>
            <a:schemeClr val="tx1"/>
          </a:solidFill>
          <a:latin typeface="+mn-lt"/>
        </a:defRPr>
      </a:lvl6pPr>
      <a:lvl7pPr marL="2409825" indent="-255588" algn="l" rtl="0" eaLnBrk="1" fontAlgn="base" hangingPunct="1">
        <a:lnSpc>
          <a:spcPts val="2800"/>
        </a:lnSpc>
        <a:spcBef>
          <a:spcPct val="20000"/>
        </a:spcBef>
        <a:spcAft>
          <a:spcPct val="0"/>
        </a:spcAft>
        <a:buClr>
          <a:schemeClr val="accent2"/>
        </a:buClr>
        <a:buSzPct val="80000"/>
        <a:buFont typeface="Wingdings" pitchFamily="2" charset="2"/>
        <a:buChar char="§"/>
        <a:defRPr>
          <a:solidFill>
            <a:schemeClr val="tx1"/>
          </a:solidFill>
          <a:latin typeface="+mn-lt"/>
        </a:defRPr>
      </a:lvl7pPr>
      <a:lvl8pPr marL="2867025" indent="-255588" algn="l" rtl="0" eaLnBrk="1" fontAlgn="base" hangingPunct="1">
        <a:lnSpc>
          <a:spcPts val="2800"/>
        </a:lnSpc>
        <a:spcBef>
          <a:spcPct val="20000"/>
        </a:spcBef>
        <a:spcAft>
          <a:spcPct val="0"/>
        </a:spcAft>
        <a:buClr>
          <a:schemeClr val="accent2"/>
        </a:buClr>
        <a:buSzPct val="80000"/>
        <a:buFont typeface="Wingdings" pitchFamily="2" charset="2"/>
        <a:buChar char="§"/>
        <a:defRPr>
          <a:solidFill>
            <a:schemeClr val="tx1"/>
          </a:solidFill>
          <a:latin typeface="+mn-lt"/>
        </a:defRPr>
      </a:lvl8pPr>
      <a:lvl9pPr marL="3324225" indent="-255588" algn="l" rtl="0" eaLnBrk="1" fontAlgn="base" hangingPunct="1">
        <a:lnSpc>
          <a:spcPts val="2800"/>
        </a:lnSpc>
        <a:spcBef>
          <a:spcPct val="20000"/>
        </a:spcBef>
        <a:spcAft>
          <a:spcPct val="0"/>
        </a:spcAft>
        <a:buClr>
          <a:schemeClr val="accent2"/>
        </a:buClr>
        <a:buSzPct val="80000"/>
        <a:buFont typeface="Wingdings" pitchFamily="2" charset="2"/>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hyperlink" Target="#_ftnref1"/><Relationship Id="rId2" Type="http://schemas.openxmlformats.org/officeDocument/2006/relationships/hyperlink" Target="#_ftn1"/><Relationship Id="rId1" Type="http://schemas.openxmlformats.org/officeDocument/2006/relationships/slideLayout" Target="../slideLayouts/slideLayout5.xml"/><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7740F5-B255-46BB-B7CF-CB6CF34C70F7}"/>
              </a:ext>
            </a:extLst>
          </p:cNvPr>
          <p:cNvSpPr>
            <a:spLocks noGrp="1"/>
          </p:cNvSpPr>
          <p:nvPr>
            <p:ph type="ctrTitle"/>
          </p:nvPr>
        </p:nvSpPr>
        <p:spPr>
          <a:xfrm>
            <a:off x="431371" y="3429000"/>
            <a:ext cx="7872874" cy="2308324"/>
          </a:xfrm>
        </p:spPr>
        <p:txBody>
          <a:bodyPr/>
          <a:lstStyle/>
          <a:p>
            <a:r>
              <a:rPr lang="de-DE" dirty="0"/>
              <a:t>Objektspezifische Ermittlung von Wiederbeschaffungszeitwerten für das Entwässerungssystem der Stadt Hagen</a:t>
            </a:r>
          </a:p>
        </p:txBody>
      </p:sp>
      <p:sp>
        <p:nvSpPr>
          <p:cNvPr id="3" name="Untertitel 2">
            <a:extLst>
              <a:ext uri="{FF2B5EF4-FFF2-40B4-BE49-F238E27FC236}">
                <a16:creationId xmlns:a16="http://schemas.microsoft.com/office/drawing/2014/main" id="{BF908AE2-23C4-4369-9DCD-EE6A2BA7084F}"/>
              </a:ext>
            </a:extLst>
          </p:cNvPr>
          <p:cNvSpPr>
            <a:spLocks noGrp="1"/>
          </p:cNvSpPr>
          <p:nvPr>
            <p:ph type="subTitle" idx="1"/>
          </p:nvPr>
        </p:nvSpPr>
        <p:spPr>
          <a:xfrm>
            <a:off x="432742" y="6027423"/>
            <a:ext cx="7872445" cy="419730"/>
          </a:xfrm>
        </p:spPr>
        <p:txBody>
          <a:bodyPr/>
          <a:lstStyle/>
          <a:p>
            <a:r>
              <a:rPr lang="de-DE" dirty="0"/>
              <a:t>Name</a:t>
            </a:r>
          </a:p>
        </p:txBody>
      </p:sp>
    </p:spTree>
    <p:extLst>
      <p:ext uri="{BB962C8B-B14F-4D97-AF65-F5344CB8AC3E}">
        <p14:creationId xmlns:p14="http://schemas.microsoft.com/office/powerpoint/2010/main" val="40919622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7560F-0C5D-4CA4-ADD2-DC18D27A165A}"/>
              </a:ext>
            </a:extLst>
          </p:cNvPr>
          <p:cNvSpPr>
            <a:spLocks noGrp="1"/>
          </p:cNvSpPr>
          <p:nvPr>
            <p:ph type="title"/>
          </p:nvPr>
        </p:nvSpPr>
        <p:spPr/>
        <p:txBody>
          <a:bodyPr/>
          <a:lstStyle/>
          <a:p>
            <a:r>
              <a:rPr lang="de-DE" b="1" dirty="0"/>
              <a:t>Leistungsverzeichnis / Kostenpunkte</a:t>
            </a:r>
          </a:p>
        </p:txBody>
      </p:sp>
      <p:sp>
        <p:nvSpPr>
          <p:cNvPr id="7" name="Inhaltsplatzhalter 6">
            <a:extLst>
              <a:ext uri="{FF2B5EF4-FFF2-40B4-BE49-F238E27FC236}">
                <a16:creationId xmlns:a16="http://schemas.microsoft.com/office/drawing/2014/main" id="{D5534E97-FF27-4B1E-3201-CFA0EB1E3A5B}"/>
              </a:ext>
            </a:extLst>
          </p:cNvPr>
          <p:cNvSpPr>
            <a:spLocks noGrp="1"/>
          </p:cNvSpPr>
          <p:nvPr>
            <p:ph idx="1"/>
          </p:nvPr>
        </p:nvSpPr>
        <p:spPr>
          <a:xfrm>
            <a:off x="5807968" y="1628801"/>
            <a:ext cx="6192688" cy="4608512"/>
          </a:xfrm>
        </p:spPr>
        <p:txBody>
          <a:bodyPr/>
          <a:lstStyle/>
          <a:p>
            <a:pPr marL="0" indent="0">
              <a:buNone/>
            </a:pPr>
            <a:r>
              <a:rPr lang="de-DE" b="1" dirty="0"/>
              <a:t>Woher kommen die Kosten?</a:t>
            </a:r>
          </a:p>
          <a:p>
            <a:pPr marL="0" indent="0">
              <a:buNone/>
            </a:pPr>
            <a:r>
              <a:rPr lang="de-DE" b="1" dirty="0"/>
              <a:t>Variante B</a:t>
            </a:r>
            <a:r>
              <a:rPr lang="de-DE" dirty="0"/>
              <a:t>: </a:t>
            </a:r>
            <a:r>
              <a:rPr lang="de-DE" b="1" dirty="0">
                <a:solidFill>
                  <a:schemeClr val="accent5">
                    <a:lumMod val="75000"/>
                  </a:schemeClr>
                </a:solidFill>
              </a:rPr>
              <a:t>Ableiten eines Mittelwertes aus Kostentabellen des AG von konkreten Maßnahmen.</a:t>
            </a:r>
          </a:p>
          <a:p>
            <a:pPr marL="0" indent="0">
              <a:buNone/>
            </a:pPr>
            <a:endParaRPr lang="de-DE" b="1" dirty="0"/>
          </a:p>
          <a:p>
            <a:pPr marL="0" indent="0">
              <a:buNone/>
            </a:pPr>
            <a:r>
              <a:rPr lang="de-DE" b="1" dirty="0"/>
              <a:t>Beispiel: Bodenaushub</a:t>
            </a:r>
          </a:p>
          <a:p>
            <a:pPr marL="0" indent="0">
              <a:buNone/>
            </a:pPr>
            <a:r>
              <a:rPr lang="de-DE" dirty="0"/>
              <a:t>Die Aushubkosten für das im Graben vorhandene Material (außer Straßenvolumen) wurden auf Basis vom AG gelieferter Daten definiert. Hierbei handelt es sich um den Mittelwert der Aushubpreise von insgesamt 14 Baumaßnahmen, welche der AG zwischen 2019 und 2021 durchgeführt hatte.</a:t>
            </a:r>
          </a:p>
          <a:p>
            <a:pPr marL="0" indent="0">
              <a:buNone/>
            </a:pPr>
            <a:r>
              <a:rPr lang="de-DE" dirty="0"/>
              <a:t>.</a:t>
            </a:r>
          </a:p>
          <a:p>
            <a:pPr marL="0" indent="0">
              <a:buNone/>
            </a:pPr>
            <a:endParaRPr lang="de-DE" dirty="0"/>
          </a:p>
          <a:p>
            <a:endParaRPr lang="de-DE" dirty="0"/>
          </a:p>
          <a:p>
            <a:endParaRPr lang="de-DE" dirty="0"/>
          </a:p>
          <a:p>
            <a:endParaRPr lang="de-DE" dirty="0"/>
          </a:p>
          <a:p>
            <a:endParaRPr lang="de-DE" dirty="0"/>
          </a:p>
          <a:p>
            <a:endParaRPr lang="de-DE" dirty="0"/>
          </a:p>
          <a:p>
            <a:r>
              <a:rPr lang="de-DE" dirty="0"/>
              <a:t>AG: ostenpunkte </a:t>
            </a:r>
          </a:p>
        </p:txBody>
      </p:sp>
      <p:sp>
        <p:nvSpPr>
          <p:cNvPr id="4" name="Foliennummernplatzhalter 3">
            <a:extLst>
              <a:ext uri="{FF2B5EF4-FFF2-40B4-BE49-F238E27FC236}">
                <a16:creationId xmlns:a16="http://schemas.microsoft.com/office/drawing/2014/main" id="{512B9F12-EA06-C9F3-6AAF-BDBC9A69A722}"/>
              </a:ext>
            </a:extLst>
          </p:cNvPr>
          <p:cNvSpPr>
            <a:spLocks noGrp="1"/>
          </p:cNvSpPr>
          <p:nvPr>
            <p:ph type="sldNum" sz="quarter" idx="10"/>
          </p:nvPr>
        </p:nvSpPr>
        <p:spPr/>
        <p:txBody>
          <a:bodyPr/>
          <a:lstStyle/>
          <a:p>
            <a:fld id="{09EF1988-FDED-416E-9792-DC2A28C95C24}" type="slidenum">
              <a:rPr lang="en-GB" altLang="de-DE" smtClean="0"/>
              <a:pPr/>
              <a:t>10</a:t>
            </a:fld>
            <a:endParaRPr lang="en-GB" altLang="de-DE" dirty="0"/>
          </a:p>
        </p:txBody>
      </p:sp>
      <p:sp>
        <p:nvSpPr>
          <p:cNvPr id="5" name="Rectangle 2">
            <a:extLst>
              <a:ext uri="{FF2B5EF4-FFF2-40B4-BE49-F238E27FC236}">
                <a16:creationId xmlns:a16="http://schemas.microsoft.com/office/drawing/2014/main" id="{A2A10D1F-CF59-657B-80A8-51243969E0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8" name="Grafik 7">
            <a:extLst>
              <a:ext uri="{FF2B5EF4-FFF2-40B4-BE49-F238E27FC236}">
                <a16:creationId xmlns:a16="http://schemas.microsoft.com/office/drawing/2014/main" id="{F826C449-D07C-46EC-055A-66EC1D94AE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303682"/>
            <a:ext cx="5448176" cy="2664261"/>
          </a:xfrm>
          <a:prstGeom prst="rect">
            <a:avLst/>
          </a:prstGeom>
          <a:noFill/>
          <a:ln>
            <a:noFill/>
          </a:ln>
        </p:spPr>
      </p:pic>
      <p:pic>
        <p:nvPicPr>
          <p:cNvPr id="6" name="Grafik 5" descr="Ein Bild, das Tisch enthält.&#10;&#10;Automatisch generierte Beschreibung">
            <a:extLst>
              <a:ext uri="{FF2B5EF4-FFF2-40B4-BE49-F238E27FC236}">
                <a16:creationId xmlns:a16="http://schemas.microsoft.com/office/drawing/2014/main" id="{884AC2CC-255B-2B4E-1752-5C6032E2F17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1384" y="1167040"/>
            <a:ext cx="8066786" cy="507024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089086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D5534E97-FF27-4B1E-3201-CFA0EB1E3A5B}"/>
              </a:ext>
            </a:extLst>
          </p:cNvPr>
          <p:cNvSpPr>
            <a:spLocks noGrp="1"/>
          </p:cNvSpPr>
          <p:nvPr>
            <p:ph idx="1"/>
          </p:nvPr>
        </p:nvSpPr>
        <p:spPr>
          <a:xfrm>
            <a:off x="5807968" y="1628801"/>
            <a:ext cx="5759616" cy="4608512"/>
          </a:xfrm>
        </p:spPr>
        <p:txBody>
          <a:bodyPr/>
          <a:lstStyle/>
          <a:p>
            <a:pPr marL="0" indent="0">
              <a:buNone/>
            </a:pPr>
            <a:r>
              <a:rPr lang="de-DE" b="1" dirty="0"/>
              <a:t>Woher kommen die Kosten?</a:t>
            </a:r>
          </a:p>
          <a:p>
            <a:pPr marL="0" indent="0">
              <a:buNone/>
            </a:pPr>
            <a:r>
              <a:rPr lang="de-DE" b="1" dirty="0"/>
              <a:t>Variante C</a:t>
            </a:r>
            <a:r>
              <a:rPr lang="de-DE" dirty="0"/>
              <a:t>: </a:t>
            </a:r>
            <a:r>
              <a:rPr lang="de-DE" b="1" dirty="0">
                <a:solidFill>
                  <a:schemeClr val="accent5">
                    <a:lumMod val="75000"/>
                  </a:schemeClr>
                </a:solidFill>
              </a:rPr>
              <a:t>Aufschläge basieren auf Erfahrungswerten und/oder Angaben durch AN.</a:t>
            </a:r>
          </a:p>
          <a:p>
            <a:pPr marL="0" indent="0">
              <a:buNone/>
            </a:pPr>
            <a:endParaRPr lang="de-DE" b="1" dirty="0"/>
          </a:p>
          <a:p>
            <a:pPr marL="0" indent="0">
              <a:buNone/>
            </a:pPr>
            <a:r>
              <a:rPr lang="de-DE" b="1" dirty="0"/>
              <a:t>Beispiel: Baustelleneinrichtung</a:t>
            </a:r>
          </a:p>
          <a:p>
            <a:pPr marL="0" indent="0">
              <a:buNone/>
            </a:pPr>
            <a:r>
              <a:rPr lang="de-DE" dirty="0"/>
              <a:t>Für den Aufschlag für die Baustelleneinrichtung wurden in Abstimmung mit dem AG folgende Prozentsätze verwendet:</a:t>
            </a:r>
          </a:p>
          <a:p>
            <a:pPr marL="0" indent="0">
              <a:buNone/>
            </a:pPr>
            <a:r>
              <a:rPr lang="de-DE" sz="1800" dirty="0"/>
              <a:t>Gesamtkosten &lt; 250.000 €: 5% Aufschlag</a:t>
            </a:r>
          </a:p>
          <a:p>
            <a:pPr marL="0" indent="0">
              <a:buNone/>
            </a:pPr>
            <a:r>
              <a:rPr lang="de-DE" sz="1800" dirty="0"/>
              <a:t>Gesamtkosten ϵ 250.000, 500.000 €: 7% Aufschlag</a:t>
            </a:r>
          </a:p>
          <a:p>
            <a:pPr marL="0" indent="0">
              <a:buNone/>
            </a:pPr>
            <a:r>
              <a:rPr lang="de-DE" sz="1800" dirty="0"/>
              <a:t>Gesamtkosten ≥ 500.000 €:	 10% Aufschlag</a:t>
            </a:r>
          </a:p>
          <a:p>
            <a:pPr marL="0" indent="0">
              <a:buNone/>
            </a:pPr>
            <a:endParaRPr lang="de-DE" dirty="0"/>
          </a:p>
          <a:p>
            <a:endParaRPr lang="de-DE" dirty="0"/>
          </a:p>
          <a:p>
            <a:endParaRPr lang="de-DE" dirty="0"/>
          </a:p>
          <a:p>
            <a:endParaRPr lang="de-DE" dirty="0"/>
          </a:p>
          <a:p>
            <a:endParaRPr lang="de-DE" dirty="0"/>
          </a:p>
          <a:p>
            <a:endParaRPr lang="de-DE" dirty="0"/>
          </a:p>
          <a:p>
            <a:r>
              <a:rPr lang="de-DE" dirty="0"/>
              <a:t>AG: ostenpunkte </a:t>
            </a:r>
          </a:p>
        </p:txBody>
      </p:sp>
      <p:sp>
        <p:nvSpPr>
          <p:cNvPr id="4" name="Foliennummernplatzhalter 3">
            <a:extLst>
              <a:ext uri="{FF2B5EF4-FFF2-40B4-BE49-F238E27FC236}">
                <a16:creationId xmlns:a16="http://schemas.microsoft.com/office/drawing/2014/main" id="{512B9F12-EA06-C9F3-6AAF-BDBC9A69A722}"/>
              </a:ext>
            </a:extLst>
          </p:cNvPr>
          <p:cNvSpPr>
            <a:spLocks noGrp="1"/>
          </p:cNvSpPr>
          <p:nvPr>
            <p:ph type="sldNum" sz="quarter" idx="10"/>
          </p:nvPr>
        </p:nvSpPr>
        <p:spPr/>
        <p:txBody>
          <a:bodyPr/>
          <a:lstStyle/>
          <a:p>
            <a:fld id="{09EF1988-FDED-416E-9792-DC2A28C95C24}" type="slidenum">
              <a:rPr lang="en-GB" altLang="de-DE" smtClean="0"/>
              <a:pPr/>
              <a:t>11</a:t>
            </a:fld>
            <a:endParaRPr lang="en-GB" altLang="de-DE" dirty="0"/>
          </a:p>
        </p:txBody>
      </p:sp>
      <p:sp>
        <p:nvSpPr>
          <p:cNvPr id="5" name="Rectangle 2">
            <a:extLst>
              <a:ext uri="{FF2B5EF4-FFF2-40B4-BE49-F238E27FC236}">
                <a16:creationId xmlns:a16="http://schemas.microsoft.com/office/drawing/2014/main" id="{A2A10D1F-CF59-657B-80A8-51243969E0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
        <p:nvSpPr>
          <p:cNvPr id="2" name="Titel 1">
            <a:extLst>
              <a:ext uri="{FF2B5EF4-FFF2-40B4-BE49-F238E27FC236}">
                <a16:creationId xmlns:a16="http://schemas.microsoft.com/office/drawing/2014/main" id="{1997560F-0C5D-4CA4-ADD2-DC18D27A165A}"/>
              </a:ext>
            </a:extLst>
          </p:cNvPr>
          <p:cNvSpPr>
            <a:spLocks noGrp="1"/>
          </p:cNvSpPr>
          <p:nvPr>
            <p:ph type="title"/>
          </p:nvPr>
        </p:nvSpPr>
        <p:spPr/>
        <p:txBody>
          <a:bodyPr/>
          <a:lstStyle/>
          <a:p>
            <a:r>
              <a:rPr lang="de-DE" b="1" dirty="0"/>
              <a:t>Leistungsverzeichnis / Kostenpunkte</a:t>
            </a:r>
          </a:p>
        </p:txBody>
      </p:sp>
      <p:pic>
        <p:nvPicPr>
          <p:cNvPr id="9" name="Grafik 8">
            <a:extLst>
              <a:ext uri="{FF2B5EF4-FFF2-40B4-BE49-F238E27FC236}">
                <a16:creationId xmlns:a16="http://schemas.microsoft.com/office/drawing/2014/main" id="{395D3F6D-3F36-A7D9-A425-F2168F553C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35360" y="1354868"/>
            <a:ext cx="5159896" cy="2460136"/>
          </a:xfrm>
          <a:prstGeom prst="rect">
            <a:avLst/>
          </a:prstGeom>
        </p:spPr>
      </p:pic>
    </p:spTree>
    <p:extLst>
      <p:ext uri="{BB962C8B-B14F-4D97-AF65-F5344CB8AC3E}">
        <p14:creationId xmlns:p14="http://schemas.microsoft.com/office/powerpoint/2010/main" val="916217819"/>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Inhaltsplatzhalter 6">
            <a:extLst>
              <a:ext uri="{FF2B5EF4-FFF2-40B4-BE49-F238E27FC236}">
                <a16:creationId xmlns:a16="http://schemas.microsoft.com/office/drawing/2014/main" id="{D5534E97-FF27-4B1E-3201-CFA0EB1E3A5B}"/>
              </a:ext>
            </a:extLst>
          </p:cNvPr>
          <p:cNvSpPr>
            <a:spLocks noGrp="1"/>
          </p:cNvSpPr>
          <p:nvPr>
            <p:ph idx="1"/>
          </p:nvPr>
        </p:nvSpPr>
        <p:spPr>
          <a:xfrm>
            <a:off x="5807968" y="1628801"/>
            <a:ext cx="5759616" cy="4608512"/>
          </a:xfrm>
        </p:spPr>
        <p:txBody>
          <a:bodyPr/>
          <a:lstStyle/>
          <a:p>
            <a:pPr marL="0" indent="0">
              <a:buNone/>
            </a:pPr>
            <a:r>
              <a:rPr lang="de-DE" b="1" dirty="0"/>
              <a:t>Woher kommen die Kosten?</a:t>
            </a:r>
          </a:p>
          <a:p>
            <a:pPr marL="0" indent="0">
              <a:buNone/>
            </a:pPr>
            <a:r>
              <a:rPr lang="de-DE" b="1" dirty="0"/>
              <a:t>Variante D</a:t>
            </a:r>
            <a:r>
              <a:rPr lang="de-DE" dirty="0"/>
              <a:t>: </a:t>
            </a:r>
            <a:r>
              <a:rPr lang="de-DE" b="1" dirty="0">
                <a:solidFill>
                  <a:schemeClr val="accent5">
                    <a:lumMod val="75000"/>
                  </a:schemeClr>
                </a:solidFill>
              </a:rPr>
              <a:t>Ableiten einer Kostenfunktion auf Basis einer Kostentabelle des AG von konkreten Maßnahmen.</a:t>
            </a:r>
          </a:p>
          <a:p>
            <a:pPr marL="0" indent="0">
              <a:buNone/>
            </a:pPr>
            <a:endParaRPr lang="de-DE" b="1" dirty="0"/>
          </a:p>
          <a:p>
            <a:pPr marL="0" indent="0">
              <a:buNone/>
            </a:pPr>
            <a:r>
              <a:rPr lang="de-DE" b="1" dirty="0"/>
              <a:t>Beispiel: Material-, Liefer- und Einbaukosten</a:t>
            </a:r>
          </a:p>
          <a:p>
            <a:pPr marL="0" indent="0">
              <a:buNone/>
            </a:pPr>
            <a:r>
              <a:rPr lang="de-DE" dirty="0"/>
              <a:t>Die Formgrößen Nenndurchmesser und Rohrlänge wurden 1:1 aus dem zu ersetzenden Rohr-Objekt übernommen.</a:t>
            </a:r>
          </a:p>
          <a:p>
            <a:pPr marL="0" indent="0">
              <a:buNone/>
            </a:pPr>
            <a:endParaRPr lang="de-DE" dirty="0"/>
          </a:p>
          <a:p>
            <a:endParaRPr lang="de-DE" dirty="0"/>
          </a:p>
          <a:p>
            <a:endParaRPr lang="de-DE" dirty="0"/>
          </a:p>
          <a:p>
            <a:endParaRPr lang="de-DE" dirty="0"/>
          </a:p>
          <a:p>
            <a:endParaRPr lang="de-DE" dirty="0"/>
          </a:p>
          <a:p>
            <a:endParaRPr lang="de-DE" dirty="0"/>
          </a:p>
          <a:p>
            <a:r>
              <a:rPr lang="de-DE" dirty="0"/>
              <a:t>AG: ostenpunkte </a:t>
            </a:r>
          </a:p>
        </p:txBody>
      </p:sp>
      <p:sp>
        <p:nvSpPr>
          <p:cNvPr id="4" name="Foliennummernplatzhalter 3">
            <a:extLst>
              <a:ext uri="{FF2B5EF4-FFF2-40B4-BE49-F238E27FC236}">
                <a16:creationId xmlns:a16="http://schemas.microsoft.com/office/drawing/2014/main" id="{512B9F12-EA06-C9F3-6AAF-BDBC9A69A722}"/>
              </a:ext>
            </a:extLst>
          </p:cNvPr>
          <p:cNvSpPr>
            <a:spLocks noGrp="1"/>
          </p:cNvSpPr>
          <p:nvPr>
            <p:ph type="sldNum" sz="quarter" idx="10"/>
          </p:nvPr>
        </p:nvSpPr>
        <p:spPr/>
        <p:txBody>
          <a:bodyPr/>
          <a:lstStyle/>
          <a:p>
            <a:fld id="{09EF1988-FDED-416E-9792-DC2A28C95C24}" type="slidenum">
              <a:rPr lang="en-GB" altLang="de-DE" smtClean="0"/>
              <a:pPr/>
              <a:t>12</a:t>
            </a:fld>
            <a:endParaRPr lang="en-GB" altLang="de-DE" dirty="0"/>
          </a:p>
        </p:txBody>
      </p:sp>
      <p:sp>
        <p:nvSpPr>
          <p:cNvPr id="5" name="Rectangle 2">
            <a:extLst>
              <a:ext uri="{FF2B5EF4-FFF2-40B4-BE49-F238E27FC236}">
                <a16:creationId xmlns:a16="http://schemas.microsoft.com/office/drawing/2014/main" id="{A2A10D1F-CF59-657B-80A8-51243969E0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8" name="Grafik 7">
            <a:extLst>
              <a:ext uri="{FF2B5EF4-FFF2-40B4-BE49-F238E27FC236}">
                <a16:creationId xmlns:a16="http://schemas.microsoft.com/office/drawing/2014/main" id="{F826C449-D07C-46EC-055A-66EC1D94AEC6}"/>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1800" y="1303682"/>
            <a:ext cx="5448176" cy="2664261"/>
          </a:xfrm>
          <a:prstGeom prst="rect">
            <a:avLst/>
          </a:prstGeom>
          <a:noFill/>
          <a:ln>
            <a:noFill/>
          </a:ln>
        </p:spPr>
      </p:pic>
      <p:pic>
        <p:nvPicPr>
          <p:cNvPr id="3" name="Grafik 2">
            <a:extLst>
              <a:ext uri="{FF2B5EF4-FFF2-40B4-BE49-F238E27FC236}">
                <a16:creationId xmlns:a16="http://schemas.microsoft.com/office/drawing/2014/main" id="{A35AE63D-E1F5-07CD-648D-D66F53DA051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1808" y="1528310"/>
            <a:ext cx="4420965" cy="4420965"/>
          </a:xfrm>
          <a:prstGeom prst="rect">
            <a:avLst/>
          </a:prstGeom>
          <a:solidFill>
            <a:schemeClr val="bg1"/>
          </a:solidFill>
          <a:ln>
            <a:noFill/>
          </a:ln>
        </p:spPr>
      </p:pic>
      <p:sp>
        <p:nvSpPr>
          <p:cNvPr id="2" name="Titel 1">
            <a:extLst>
              <a:ext uri="{FF2B5EF4-FFF2-40B4-BE49-F238E27FC236}">
                <a16:creationId xmlns:a16="http://schemas.microsoft.com/office/drawing/2014/main" id="{1997560F-0C5D-4CA4-ADD2-DC18D27A165A}"/>
              </a:ext>
            </a:extLst>
          </p:cNvPr>
          <p:cNvSpPr>
            <a:spLocks noGrp="1"/>
          </p:cNvSpPr>
          <p:nvPr>
            <p:ph type="title"/>
          </p:nvPr>
        </p:nvSpPr>
        <p:spPr/>
        <p:txBody>
          <a:bodyPr/>
          <a:lstStyle/>
          <a:p>
            <a:r>
              <a:rPr lang="de-DE" b="1" dirty="0"/>
              <a:t>Leistungsverzeichnis / Kostenpunkte</a:t>
            </a:r>
          </a:p>
        </p:txBody>
      </p:sp>
    </p:spTree>
    <p:extLst>
      <p:ext uri="{BB962C8B-B14F-4D97-AF65-F5344CB8AC3E}">
        <p14:creationId xmlns:p14="http://schemas.microsoft.com/office/powerpoint/2010/main" val="145927237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CD49B-DBD0-B4C4-6170-125DD06B62A4}"/>
              </a:ext>
            </a:extLst>
          </p:cNvPr>
          <p:cNvSpPr>
            <a:spLocks noGrp="1"/>
          </p:cNvSpPr>
          <p:nvPr>
            <p:ph type="title"/>
          </p:nvPr>
        </p:nvSpPr>
        <p:spPr/>
        <p:txBody>
          <a:bodyPr/>
          <a:lstStyle/>
          <a:p>
            <a:r>
              <a:rPr lang="de-DE" b="1" dirty="0"/>
              <a:t>Ergebnisse</a:t>
            </a:r>
            <a:br>
              <a:rPr lang="de-DE" dirty="0"/>
            </a:br>
            <a:endParaRPr lang="de-DE" dirty="0"/>
          </a:p>
        </p:txBody>
      </p:sp>
      <p:sp>
        <p:nvSpPr>
          <p:cNvPr id="3" name="Inhaltsplatzhalter 2">
            <a:extLst>
              <a:ext uri="{FF2B5EF4-FFF2-40B4-BE49-F238E27FC236}">
                <a16:creationId xmlns:a16="http://schemas.microsoft.com/office/drawing/2014/main" id="{F2F60A10-6722-BEDF-4B3D-71DA7DFC2262}"/>
              </a:ext>
            </a:extLst>
          </p:cNvPr>
          <p:cNvSpPr>
            <a:spLocks noGrp="1"/>
          </p:cNvSpPr>
          <p:nvPr>
            <p:ph idx="1"/>
          </p:nvPr>
        </p:nvSpPr>
        <p:spPr>
          <a:xfrm>
            <a:off x="5447928" y="1628801"/>
            <a:ext cx="6119656" cy="4608512"/>
          </a:xfrm>
        </p:spPr>
        <p:txBody>
          <a:bodyPr/>
          <a:lstStyle/>
          <a:p>
            <a:pPr marL="0" indent="0">
              <a:buNone/>
            </a:pPr>
            <a:r>
              <a:rPr lang="de-DE" dirty="0"/>
              <a:t>Summe aller modellierten Wiederbeschaffungswerte ohne Sonderbauwerke beläuft sich auf 1,506 Milliarden Euro </a:t>
            </a:r>
          </a:p>
          <a:p>
            <a:pPr marL="0" indent="0">
              <a:buNone/>
            </a:pPr>
            <a:endParaRPr lang="de-DE" b="1" dirty="0"/>
          </a:p>
          <a:p>
            <a:pPr marL="0" indent="0">
              <a:buNone/>
            </a:pPr>
            <a:r>
              <a:rPr lang="de-DE" b="1" dirty="0"/>
              <a:t>1,829 Milliarden Euro brutto</a:t>
            </a:r>
            <a:r>
              <a:rPr lang="de-DE" dirty="0"/>
              <a:t> und ist damit ca. 0,75 Mrd. höher (ca. +69%) als der Ausgangswert von ca. 1,08 Mrd. Euro.</a:t>
            </a:r>
          </a:p>
          <a:p>
            <a:pPr marL="0" indent="0">
              <a:buNone/>
            </a:pPr>
            <a:endParaRPr lang="de-DE" dirty="0"/>
          </a:p>
          <a:p>
            <a:pPr marL="0" indent="0">
              <a:buNone/>
            </a:pPr>
            <a:r>
              <a:rPr lang="de-DE" b="1" dirty="0"/>
              <a:t>Median der Meterkosten liegt bei 1.670 €/m brutto</a:t>
            </a:r>
          </a:p>
          <a:p>
            <a:pPr marL="0" indent="0">
              <a:buNone/>
            </a:pPr>
            <a:endParaRPr lang="de-DE" dirty="0"/>
          </a:p>
        </p:txBody>
      </p:sp>
      <p:sp>
        <p:nvSpPr>
          <p:cNvPr id="4" name="Foliennummernplatzhalter 3">
            <a:extLst>
              <a:ext uri="{FF2B5EF4-FFF2-40B4-BE49-F238E27FC236}">
                <a16:creationId xmlns:a16="http://schemas.microsoft.com/office/drawing/2014/main" id="{00F3E2AD-2266-E59F-8B2F-D4C3B30CFD40}"/>
              </a:ext>
            </a:extLst>
          </p:cNvPr>
          <p:cNvSpPr>
            <a:spLocks noGrp="1"/>
          </p:cNvSpPr>
          <p:nvPr>
            <p:ph type="sldNum" sz="quarter" idx="10"/>
          </p:nvPr>
        </p:nvSpPr>
        <p:spPr/>
        <p:txBody>
          <a:bodyPr/>
          <a:lstStyle/>
          <a:p>
            <a:fld id="{09EF1988-FDED-416E-9792-DC2A28C95C24}" type="slidenum">
              <a:rPr lang="en-GB" altLang="de-DE" smtClean="0"/>
              <a:pPr/>
              <a:t>13</a:t>
            </a:fld>
            <a:endParaRPr lang="en-GB" altLang="de-DE" dirty="0"/>
          </a:p>
        </p:txBody>
      </p:sp>
      <p:pic>
        <p:nvPicPr>
          <p:cNvPr id="6" name="Grafik 5">
            <a:extLst>
              <a:ext uri="{FF2B5EF4-FFF2-40B4-BE49-F238E27FC236}">
                <a16:creationId xmlns:a16="http://schemas.microsoft.com/office/drawing/2014/main" id="{2FBC46E7-A56D-D3A1-3BC4-90931D8FA9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79730" y="1628775"/>
            <a:ext cx="5141986" cy="4140716"/>
          </a:xfrm>
          <a:prstGeom prst="rect">
            <a:avLst/>
          </a:prstGeom>
        </p:spPr>
      </p:pic>
    </p:spTree>
    <p:extLst>
      <p:ext uri="{BB962C8B-B14F-4D97-AF65-F5344CB8AC3E}">
        <p14:creationId xmlns:p14="http://schemas.microsoft.com/office/powerpoint/2010/main" val="265027156"/>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CD49B-DBD0-B4C4-6170-125DD06B62A4}"/>
              </a:ext>
            </a:extLst>
          </p:cNvPr>
          <p:cNvSpPr>
            <a:spLocks noGrp="1"/>
          </p:cNvSpPr>
          <p:nvPr>
            <p:ph type="title"/>
          </p:nvPr>
        </p:nvSpPr>
        <p:spPr/>
        <p:txBody>
          <a:bodyPr/>
          <a:lstStyle/>
          <a:p>
            <a:r>
              <a:rPr lang="de-DE" b="1" dirty="0"/>
              <a:t>Ergebnisse</a:t>
            </a:r>
            <a:br>
              <a:rPr lang="de-DE" dirty="0"/>
            </a:br>
            <a:endParaRPr lang="de-DE" dirty="0"/>
          </a:p>
        </p:txBody>
      </p:sp>
      <p:sp>
        <p:nvSpPr>
          <p:cNvPr id="3" name="Inhaltsplatzhalter 2">
            <a:extLst>
              <a:ext uri="{FF2B5EF4-FFF2-40B4-BE49-F238E27FC236}">
                <a16:creationId xmlns:a16="http://schemas.microsoft.com/office/drawing/2014/main" id="{F2F60A10-6722-BEDF-4B3D-71DA7DFC2262}"/>
              </a:ext>
            </a:extLst>
          </p:cNvPr>
          <p:cNvSpPr>
            <a:spLocks noGrp="1"/>
          </p:cNvSpPr>
          <p:nvPr>
            <p:ph idx="1"/>
          </p:nvPr>
        </p:nvSpPr>
        <p:spPr>
          <a:xfrm>
            <a:off x="7248128" y="1628801"/>
            <a:ext cx="4319456" cy="4608512"/>
          </a:xfrm>
        </p:spPr>
        <p:txBody>
          <a:bodyPr/>
          <a:lstStyle/>
          <a:p>
            <a:pPr marL="0" indent="0">
              <a:buNone/>
            </a:pPr>
            <a:r>
              <a:rPr lang="de-DE" dirty="0"/>
              <a:t>Abbildung: Verteilung der Prozentualen Abweichung zwischen den modellierten WBW und den </a:t>
            </a:r>
            <a:br>
              <a:rPr lang="de-DE" dirty="0"/>
            </a:br>
            <a:r>
              <a:rPr lang="de-DE" dirty="0"/>
              <a:t>eindeutig zugeordneten WBW der übergebenen Finanzdaten.</a:t>
            </a:r>
          </a:p>
          <a:p>
            <a:pPr marL="0" indent="0">
              <a:buNone/>
            </a:pPr>
            <a:endParaRPr lang="de-DE" dirty="0"/>
          </a:p>
        </p:txBody>
      </p:sp>
      <p:sp>
        <p:nvSpPr>
          <p:cNvPr id="4" name="Foliennummernplatzhalter 3">
            <a:extLst>
              <a:ext uri="{FF2B5EF4-FFF2-40B4-BE49-F238E27FC236}">
                <a16:creationId xmlns:a16="http://schemas.microsoft.com/office/drawing/2014/main" id="{00F3E2AD-2266-E59F-8B2F-D4C3B30CFD40}"/>
              </a:ext>
            </a:extLst>
          </p:cNvPr>
          <p:cNvSpPr>
            <a:spLocks noGrp="1"/>
          </p:cNvSpPr>
          <p:nvPr>
            <p:ph type="sldNum" sz="quarter" idx="10"/>
          </p:nvPr>
        </p:nvSpPr>
        <p:spPr/>
        <p:txBody>
          <a:bodyPr/>
          <a:lstStyle/>
          <a:p>
            <a:fld id="{09EF1988-FDED-416E-9792-DC2A28C95C24}" type="slidenum">
              <a:rPr lang="en-GB" altLang="de-DE" smtClean="0"/>
              <a:pPr/>
              <a:t>14</a:t>
            </a:fld>
            <a:endParaRPr lang="en-GB" altLang="de-DE" dirty="0"/>
          </a:p>
        </p:txBody>
      </p:sp>
      <p:pic>
        <p:nvPicPr>
          <p:cNvPr id="6" name="Grafik 5">
            <a:extLst>
              <a:ext uri="{FF2B5EF4-FFF2-40B4-BE49-F238E27FC236}">
                <a16:creationId xmlns:a16="http://schemas.microsoft.com/office/drawing/2014/main" id="{44CC78DE-C37D-5279-9C69-A6210DDF77D8}"/>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3075" y="1412778"/>
            <a:ext cx="6933779" cy="5040536"/>
          </a:xfrm>
          <a:prstGeom prst="rect">
            <a:avLst/>
          </a:prstGeom>
          <a:noFill/>
          <a:ln>
            <a:noFill/>
          </a:ln>
        </p:spPr>
      </p:pic>
    </p:spTree>
    <p:extLst>
      <p:ext uri="{BB962C8B-B14F-4D97-AF65-F5344CB8AC3E}">
        <p14:creationId xmlns:p14="http://schemas.microsoft.com/office/powerpoint/2010/main" val="795307278"/>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00CD49B-DBD0-B4C4-6170-125DD06B62A4}"/>
              </a:ext>
            </a:extLst>
          </p:cNvPr>
          <p:cNvSpPr>
            <a:spLocks noGrp="1"/>
          </p:cNvSpPr>
          <p:nvPr>
            <p:ph type="title"/>
          </p:nvPr>
        </p:nvSpPr>
        <p:spPr/>
        <p:txBody>
          <a:bodyPr/>
          <a:lstStyle/>
          <a:p>
            <a:r>
              <a:rPr lang="de-DE" b="1" dirty="0"/>
              <a:t>Ergebnisse</a:t>
            </a:r>
            <a:br>
              <a:rPr lang="de-DE" dirty="0"/>
            </a:br>
            <a:endParaRPr lang="de-DE" dirty="0"/>
          </a:p>
        </p:txBody>
      </p:sp>
      <p:sp>
        <p:nvSpPr>
          <p:cNvPr id="3" name="Inhaltsplatzhalter 2">
            <a:extLst>
              <a:ext uri="{FF2B5EF4-FFF2-40B4-BE49-F238E27FC236}">
                <a16:creationId xmlns:a16="http://schemas.microsoft.com/office/drawing/2014/main" id="{F2F60A10-6722-BEDF-4B3D-71DA7DFC2262}"/>
              </a:ext>
            </a:extLst>
          </p:cNvPr>
          <p:cNvSpPr>
            <a:spLocks noGrp="1"/>
          </p:cNvSpPr>
          <p:nvPr>
            <p:ph idx="1"/>
          </p:nvPr>
        </p:nvSpPr>
        <p:spPr>
          <a:xfrm>
            <a:off x="5447928" y="1628801"/>
            <a:ext cx="6119656" cy="4608512"/>
          </a:xfrm>
        </p:spPr>
        <p:txBody>
          <a:bodyPr/>
          <a:lstStyle/>
          <a:p>
            <a:pPr marL="0" indent="0">
              <a:buNone/>
            </a:pPr>
            <a:r>
              <a:rPr lang="de-DE" dirty="0"/>
              <a:t>Summe aller modellierten Wiederbeschaffungswerte inklusive Sonderbauwerke beläuft sich auf 1,829 Milliarden Euro brutto und ist damit ca. 0,75 Mrd. höher (ca. +69%) als der Ausgangswert von ca. 1,08 Mrd. Euro.</a:t>
            </a:r>
          </a:p>
          <a:p>
            <a:pPr marL="0" indent="0">
              <a:buNone/>
            </a:pPr>
            <a:endParaRPr lang="de-DE" dirty="0"/>
          </a:p>
          <a:p>
            <a:pPr marL="0" indent="0">
              <a:buNone/>
            </a:pPr>
            <a:r>
              <a:rPr lang="de-DE" b="1" dirty="0"/>
              <a:t>Median der Meterkosten liegt bei 1.670 €/m brutto</a:t>
            </a:r>
          </a:p>
          <a:p>
            <a:pPr marL="0" indent="0">
              <a:buNone/>
            </a:pPr>
            <a:endParaRPr lang="de-DE" dirty="0"/>
          </a:p>
        </p:txBody>
      </p:sp>
      <p:sp>
        <p:nvSpPr>
          <p:cNvPr id="4" name="Foliennummernplatzhalter 3">
            <a:extLst>
              <a:ext uri="{FF2B5EF4-FFF2-40B4-BE49-F238E27FC236}">
                <a16:creationId xmlns:a16="http://schemas.microsoft.com/office/drawing/2014/main" id="{00F3E2AD-2266-E59F-8B2F-D4C3B30CFD40}"/>
              </a:ext>
            </a:extLst>
          </p:cNvPr>
          <p:cNvSpPr>
            <a:spLocks noGrp="1"/>
          </p:cNvSpPr>
          <p:nvPr>
            <p:ph type="sldNum" sz="quarter" idx="10"/>
          </p:nvPr>
        </p:nvSpPr>
        <p:spPr/>
        <p:txBody>
          <a:bodyPr/>
          <a:lstStyle/>
          <a:p>
            <a:fld id="{09EF1988-FDED-416E-9792-DC2A28C95C24}" type="slidenum">
              <a:rPr lang="en-GB" altLang="de-DE" smtClean="0"/>
              <a:pPr/>
              <a:t>15</a:t>
            </a:fld>
            <a:endParaRPr lang="en-GB" altLang="de-DE" dirty="0"/>
          </a:p>
        </p:txBody>
      </p:sp>
      <p:pic>
        <p:nvPicPr>
          <p:cNvPr id="6" name="Grafik 5">
            <a:extLst>
              <a:ext uri="{FF2B5EF4-FFF2-40B4-BE49-F238E27FC236}">
                <a16:creationId xmlns:a16="http://schemas.microsoft.com/office/drawing/2014/main" id="{2FBC46E7-A56D-D3A1-3BC4-90931D8FA91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93850" y="1628801"/>
            <a:ext cx="5141986" cy="4140716"/>
          </a:xfrm>
          <a:prstGeom prst="rect">
            <a:avLst/>
          </a:prstGeom>
        </p:spPr>
      </p:pic>
    </p:spTree>
    <p:extLst>
      <p:ext uri="{BB962C8B-B14F-4D97-AF65-F5344CB8AC3E}">
        <p14:creationId xmlns:p14="http://schemas.microsoft.com/office/powerpoint/2010/main" val="84709982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B4BE3-A229-4CFC-622D-F0C70AE91B20}"/>
              </a:ext>
            </a:extLst>
          </p:cNvPr>
          <p:cNvSpPr>
            <a:spLocks noGrp="1"/>
          </p:cNvSpPr>
          <p:nvPr>
            <p:ph type="title"/>
          </p:nvPr>
        </p:nvSpPr>
        <p:spPr/>
        <p:txBody>
          <a:bodyPr wrap="square" anchor="t">
            <a:normAutofit/>
          </a:bodyPr>
          <a:lstStyle/>
          <a:p>
            <a:r>
              <a:rPr lang="de-DE" b="1" dirty="0"/>
              <a:t>Wiederbeschaffungszeitwerte</a:t>
            </a:r>
            <a:br>
              <a:rPr lang="de-DE" dirty="0"/>
            </a:br>
            <a:r>
              <a:rPr lang="de-DE" dirty="0"/>
              <a:t>Zusammenfassung</a:t>
            </a:r>
          </a:p>
        </p:txBody>
      </p:sp>
      <p:graphicFrame>
        <p:nvGraphicFramePr>
          <p:cNvPr id="13" name="Inhaltsplatzhalter 2">
            <a:extLst>
              <a:ext uri="{FF2B5EF4-FFF2-40B4-BE49-F238E27FC236}">
                <a16:creationId xmlns:a16="http://schemas.microsoft.com/office/drawing/2014/main" id="{EADACB07-782D-96F9-339F-176ABB5C765B}"/>
              </a:ext>
            </a:extLst>
          </p:cNvPr>
          <p:cNvGraphicFramePr>
            <a:graphicFrameLocks noGrp="1"/>
          </p:cNvGraphicFramePr>
          <p:nvPr>
            <p:ph idx="1"/>
            <p:extLst>
              <p:ext uri="{D42A27DB-BD31-4B8C-83A1-F6EECF244321}">
                <p14:modId xmlns:p14="http://schemas.microsoft.com/office/powerpoint/2010/main" val="3823560755"/>
              </p:ext>
            </p:extLst>
          </p:nvPr>
        </p:nvGraphicFramePr>
        <p:xfrm>
          <a:off x="431800" y="1989138"/>
          <a:ext cx="11136313" cy="439219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Foliennummernplatzhalter 4">
            <a:extLst>
              <a:ext uri="{FF2B5EF4-FFF2-40B4-BE49-F238E27FC236}">
                <a16:creationId xmlns:a16="http://schemas.microsoft.com/office/drawing/2014/main" id="{0E393011-C767-CF30-D041-C6C972B5349C}"/>
              </a:ext>
            </a:extLst>
          </p:cNvPr>
          <p:cNvSpPr>
            <a:spLocks noGrp="1"/>
          </p:cNvSpPr>
          <p:nvPr>
            <p:ph type="sldNum" sz="quarter" idx="10"/>
          </p:nvPr>
        </p:nvSpPr>
        <p:spPr/>
        <p:txBody>
          <a:bodyPr wrap="square" anchor="t">
            <a:normAutofit/>
          </a:bodyPr>
          <a:lstStyle/>
          <a:p>
            <a:pPr>
              <a:spcAft>
                <a:spcPts val="600"/>
              </a:spcAft>
            </a:pPr>
            <a:fld id="{FC1ED977-0F16-4547-97A7-CEE135D49EEE}" type="slidenum">
              <a:rPr lang="en-GB" altLang="de-DE" smtClean="0"/>
              <a:pPr>
                <a:spcAft>
                  <a:spcPts val="600"/>
                </a:spcAft>
              </a:pPr>
              <a:t>16</a:t>
            </a:fld>
            <a:endParaRPr lang="en-GB" altLang="de-DE"/>
          </a:p>
        </p:txBody>
      </p:sp>
    </p:spTree>
    <p:extLst>
      <p:ext uri="{BB962C8B-B14F-4D97-AF65-F5344CB8AC3E}">
        <p14:creationId xmlns:p14="http://schemas.microsoft.com/office/powerpoint/2010/main" val="123731660"/>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7560F-0C5D-4CA4-ADD2-DC18D27A165A}"/>
              </a:ext>
            </a:extLst>
          </p:cNvPr>
          <p:cNvSpPr>
            <a:spLocks noGrp="1"/>
          </p:cNvSpPr>
          <p:nvPr>
            <p:ph type="title"/>
          </p:nvPr>
        </p:nvSpPr>
        <p:spPr/>
        <p:txBody>
          <a:bodyPr/>
          <a:lstStyle/>
          <a:p>
            <a:r>
              <a:rPr lang="de-DE" b="1" dirty="0"/>
              <a:t>Ausgangslage und Annahme</a:t>
            </a:r>
          </a:p>
        </p:txBody>
      </p:sp>
      <p:sp>
        <p:nvSpPr>
          <p:cNvPr id="3" name="Inhaltsplatzhalter 2">
            <a:extLst>
              <a:ext uri="{FF2B5EF4-FFF2-40B4-BE49-F238E27FC236}">
                <a16:creationId xmlns:a16="http://schemas.microsoft.com/office/drawing/2014/main" id="{77D21B1F-0A68-2A70-4124-C69AB287120A}"/>
              </a:ext>
            </a:extLst>
          </p:cNvPr>
          <p:cNvSpPr>
            <a:spLocks noGrp="1"/>
          </p:cNvSpPr>
          <p:nvPr>
            <p:ph idx="1"/>
          </p:nvPr>
        </p:nvSpPr>
        <p:spPr/>
        <p:txBody>
          <a:bodyPr/>
          <a:lstStyle/>
          <a:p>
            <a:pPr marL="0" indent="0">
              <a:buNone/>
            </a:pPr>
            <a:r>
              <a:rPr lang="de-DE" dirty="0"/>
              <a:t>Die vorhandenen </a:t>
            </a:r>
            <a:r>
              <a:rPr lang="de-DE" dirty="0" err="1"/>
              <a:t>Wiederbeschaffungs</a:t>
            </a:r>
            <a:r>
              <a:rPr lang="de-DE" dirty="0"/>
              <a:t>(zeit)werte sind nicht korrekt!</a:t>
            </a:r>
          </a:p>
          <a:p>
            <a:pPr marL="0" indent="0">
              <a:buNone/>
            </a:pPr>
            <a:endParaRPr lang="de-DE" dirty="0"/>
          </a:p>
          <a:p>
            <a:pPr marL="0" indent="0">
              <a:buNone/>
            </a:pPr>
            <a:r>
              <a:rPr lang="de-DE" sz="1800" dirty="0"/>
              <a:t>Gründe hierfür sind u.a.:</a:t>
            </a:r>
          </a:p>
          <a:p>
            <a:r>
              <a:rPr lang="de-DE" sz="1800" dirty="0"/>
              <a:t>Bau auf der „grünen Wiese“: Straßenbaukosten sind z.B. bei anderen Kostenträgern verbucht oder nicht alle Kosten für die Erneuerung eines vorhandenen Vermögensgegenstandes werden berücksichtigt, z.B. Ausbau / Entsorgung des Altkanals</a:t>
            </a:r>
          </a:p>
          <a:p>
            <a:r>
              <a:rPr lang="de-DE" sz="1800" dirty="0"/>
              <a:t>Eingemeindungen ohne ausreichende Dokumentation und Ermittlung der WBW</a:t>
            </a:r>
          </a:p>
          <a:p>
            <a:r>
              <a:rPr lang="de-DE" sz="1800" dirty="0"/>
              <a:t>Nicht (ausreichende) Berücksichtigung von Eigenaufwendungen des Entwässerungsbetriebes</a:t>
            </a:r>
          </a:p>
          <a:p>
            <a:r>
              <a:rPr lang="de-DE" sz="1800" dirty="0"/>
              <a:t>Neue Konstruktionserfordernisse bei der Verlegung von Abwasserkanälen und -leitungen (z.B. veränderte Grabenbreite, Anforderungen an den Verbau des Grabens, …), siehe DIN, DIN EN, DIN EN ISO, DWA</a:t>
            </a:r>
          </a:p>
          <a:p>
            <a:r>
              <a:rPr lang="de-DE" sz="1800" dirty="0"/>
              <a:t>Fördermittel, die von den AHK in Abzug gebracht wurden,…</a:t>
            </a:r>
            <a:endParaRPr lang="de-DE" dirty="0"/>
          </a:p>
        </p:txBody>
      </p:sp>
      <p:sp>
        <p:nvSpPr>
          <p:cNvPr id="4" name="Foliennummernplatzhalter 3">
            <a:extLst>
              <a:ext uri="{FF2B5EF4-FFF2-40B4-BE49-F238E27FC236}">
                <a16:creationId xmlns:a16="http://schemas.microsoft.com/office/drawing/2014/main" id="{512B9F12-EA06-C9F3-6AAF-BDBC9A69A722}"/>
              </a:ext>
            </a:extLst>
          </p:cNvPr>
          <p:cNvSpPr>
            <a:spLocks noGrp="1"/>
          </p:cNvSpPr>
          <p:nvPr>
            <p:ph type="sldNum" sz="quarter" idx="10"/>
          </p:nvPr>
        </p:nvSpPr>
        <p:spPr/>
        <p:txBody>
          <a:bodyPr/>
          <a:lstStyle/>
          <a:p>
            <a:fld id="{09EF1988-FDED-416E-9792-DC2A28C95C24}" type="slidenum">
              <a:rPr lang="en-GB" altLang="de-DE" smtClean="0"/>
              <a:pPr/>
              <a:t>2</a:t>
            </a:fld>
            <a:endParaRPr lang="en-GB" altLang="de-DE" dirty="0"/>
          </a:p>
        </p:txBody>
      </p:sp>
    </p:spTree>
    <p:extLst>
      <p:ext uri="{BB962C8B-B14F-4D97-AF65-F5344CB8AC3E}">
        <p14:creationId xmlns:p14="http://schemas.microsoft.com/office/powerpoint/2010/main" val="182023851"/>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D99D6D2-D9FC-C209-DA41-1D86C397B618}"/>
              </a:ext>
            </a:extLst>
          </p:cNvPr>
          <p:cNvSpPr>
            <a:spLocks noGrp="1"/>
          </p:cNvSpPr>
          <p:nvPr>
            <p:ph type="title"/>
          </p:nvPr>
        </p:nvSpPr>
        <p:spPr/>
        <p:txBody>
          <a:bodyPr/>
          <a:lstStyle/>
          <a:p>
            <a:r>
              <a:rPr lang="de-DE" b="1" dirty="0"/>
              <a:t>Ausgangslage und Annahme</a:t>
            </a:r>
          </a:p>
        </p:txBody>
      </p:sp>
      <p:sp>
        <p:nvSpPr>
          <p:cNvPr id="3" name="Inhaltsplatzhalter 2">
            <a:extLst>
              <a:ext uri="{FF2B5EF4-FFF2-40B4-BE49-F238E27FC236}">
                <a16:creationId xmlns:a16="http://schemas.microsoft.com/office/drawing/2014/main" id="{3808A460-040B-473F-1CC7-542A14E88CF9}"/>
              </a:ext>
            </a:extLst>
          </p:cNvPr>
          <p:cNvSpPr>
            <a:spLocks noGrp="1"/>
          </p:cNvSpPr>
          <p:nvPr>
            <p:ph idx="1"/>
          </p:nvPr>
        </p:nvSpPr>
        <p:spPr/>
        <p:txBody>
          <a:bodyPr/>
          <a:lstStyle/>
          <a:p>
            <a:pPr marL="0" indent="0">
              <a:buNone/>
            </a:pPr>
            <a:r>
              <a:rPr lang="de-DE" dirty="0"/>
              <a:t>“Unter dem Wiederbeschaffungszeitwert ist nach der Rechtsprechung des Senats der Preis zu verstehen, der zum Bewertungszeitpunkt (z. B. zum 31. Dezember der jeweiligen Gebührenperiode) </a:t>
            </a:r>
            <a:r>
              <a:rPr lang="de-DE" b="1" dirty="0"/>
              <a:t>für die </a:t>
            </a:r>
            <a:r>
              <a:rPr lang="de-DE" b="1" u="sng" dirty="0"/>
              <a:t>Erneuerung</a:t>
            </a:r>
            <a:r>
              <a:rPr lang="de-DE" b="1" dirty="0"/>
              <a:t> eines vorhandenen Vermögensgegenstandes </a:t>
            </a:r>
            <a:r>
              <a:rPr lang="de-DE" dirty="0"/>
              <a:t>durch einen solchen </a:t>
            </a:r>
            <a:r>
              <a:rPr lang="de-DE" b="1" dirty="0"/>
              <a:t>gleicher Art und Güte </a:t>
            </a:r>
            <a:r>
              <a:rPr lang="de-DE" dirty="0"/>
              <a:t>gezahlt werden müsste (= derzeitiger Wiederbeschaffungswert = Tageswert)“  (OVG NRW Urteil vom 17.05.2022 - 9 A 1019/2)</a:t>
            </a:r>
          </a:p>
        </p:txBody>
      </p:sp>
      <p:sp>
        <p:nvSpPr>
          <p:cNvPr id="4" name="Foliennummernplatzhalter 3">
            <a:extLst>
              <a:ext uri="{FF2B5EF4-FFF2-40B4-BE49-F238E27FC236}">
                <a16:creationId xmlns:a16="http://schemas.microsoft.com/office/drawing/2014/main" id="{F1AB3331-AD68-8751-3542-E6807B862E39}"/>
              </a:ext>
            </a:extLst>
          </p:cNvPr>
          <p:cNvSpPr>
            <a:spLocks noGrp="1"/>
          </p:cNvSpPr>
          <p:nvPr>
            <p:ph type="sldNum" sz="quarter" idx="10"/>
          </p:nvPr>
        </p:nvSpPr>
        <p:spPr/>
        <p:txBody>
          <a:bodyPr/>
          <a:lstStyle/>
          <a:p>
            <a:fld id="{09EF1988-FDED-416E-9792-DC2A28C95C24}" type="slidenum">
              <a:rPr lang="en-GB" altLang="de-DE" smtClean="0"/>
              <a:pPr/>
              <a:t>3</a:t>
            </a:fld>
            <a:endParaRPr lang="en-GB" altLang="de-DE" dirty="0"/>
          </a:p>
        </p:txBody>
      </p:sp>
    </p:spTree>
    <p:extLst>
      <p:ext uri="{BB962C8B-B14F-4D97-AF65-F5344CB8AC3E}">
        <p14:creationId xmlns:p14="http://schemas.microsoft.com/office/powerpoint/2010/main" val="405029289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B4BE3-A229-4CFC-622D-F0C70AE91B20}"/>
              </a:ext>
            </a:extLst>
          </p:cNvPr>
          <p:cNvSpPr>
            <a:spLocks noGrp="1"/>
          </p:cNvSpPr>
          <p:nvPr>
            <p:ph type="title"/>
          </p:nvPr>
        </p:nvSpPr>
        <p:spPr>
          <a:xfrm>
            <a:off x="431800" y="333379"/>
            <a:ext cx="11135784" cy="1008060"/>
          </a:xfrm>
        </p:spPr>
        <p:txBody>
          <a:bodyPr wrap="square" anchor="t">
            <a:normAutofit/>
          </a:bodyPr>
          <a:lstStyle/>
          <a:p>
            <a:r>
              <a:rPr lang="de-DE" b="1" dirty="0"/>
              <a:t>Überprüfung der Annahme</a:t>
            </a:r>
            <a:br>
              <a:rPr lang="de-DE" dirty="0"/>
            </a:br>
            <a:endParaRPr lang="de-DE" dirty="0"/>
          </a:p>
        </p:txBody>
      </p:sp>
      <p:sp>
        <p:nvSpPr>
          <p:cNvPr id="6" name="Inhaltsplatzhalter 5">
            <a:extLst>
              <a:ext uri="{FF2B5EF4-FFF2-40B4-BE49-F238E27FC236}">
                <a16:creationId xmlns:a16="http://schemas.microsoft.com/office/drawing/2014/main" id="{B09DDAD6-56FB-A9C0-507E-F695BC34AC66}"/>
              </a:ext>
            </a:extLst>
          </p:cNvPr>
          <p:cNvSpPr>
            <a:spLocks noGrp="1"/>
          </p:cNvSpPr>
          <p:nvPr>
            <p:ph sz="half" idx="1"/>
          </p:nvPr>
        </p:nvSpPr>
        <p:spPr>
          <a:xfrm>
            <a:off x="431802" y="1628775"/>
            <a:ext cx="5465233" cy="4536531"/>
          </a:xfrm>
        </p:spPr>
        <p:txBody>
          <a:bodyPr wrap="square" anchor="t">
            <a:normAutofit/>
          </a:bodyPr>
          <a:lstStyle/>
          <a:p>
            <a:pPr marL="0" indent="0">
              <a:buNone/>
            </a:pPr>
            <a:r>
              <a:rPr lang="de-DE" b="1" dirty="0"/>
              <a:t>Ausgangssituation</a:t>
            </a:r>
            <a:r>
              <a:rPr lang="de-DE" dirty="0"/>
              <a:t>: Wiederbeschaffungswerte auf Basis der Altdaten</a:t>
            </a:r>
          </a:p>
          <a:p>
            <a:pPr marL="0" indent="0">
              <a:buNone/>
            </a:pPr>
            <a:r>
              <a:rPr lang="de-DE" b="1" dirty="0"/>
              <a:t>ca. 1,043 Mrd. € brutto (ohne Bauwerke)</a:t>
            </a:r>
            <a:endParaRPr lang="de-DE" dirty="0"/>
          </a:p>
          <a:p>
            <a:endParaRPr lang="de-DE" dirty="0"/>
          </a:p>
          <a:p>
            <a:r>
              <a:rPr lang="de-DE" dirty="0"/>
              <a:t>Haltungsobjekte: 20972</a:t>
            </a:r>
          </a:p>
          <a:p>
            <a:r>
              <a:rPr lang="de-DE" dirty="0"/>
              <a:t>Gesamtlänge: 792 km</a:t>
            </a:r>
          </a:p>
          <a:p>
            <a:pPr marL="0" indent="0">
              <a:buNone/>
            </a:pPr>
            <a:r>
              <a:rPr lang="de-DE" b="1" dirty="0"/>
              <a:t>					</a:t>
            </a:r>
          </a:p>
        </p:txBody>
      </p:sp>
      <p:pic>
        <p:nvPicPr>
          <p:cNvPr id="3" name="Grafik 2">
            <a:extLst>
              <a:ext uri="{FF2B5EF4-FFF2-40B4-BE49-F238E27FC236}">
                <a16:creationId xmlns:a16="http://schemas.microsoft.com/office/drawing/2014/main" id="{5B2362D8-D899-F1A1-CB20-DFCFF51D409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5885203" y="338563"/>
            <a:ext cx="6444381" cy="6444381"/>
          </a:xfrm>
          <a:prstGeom prst="rect">
            <a:avLst/>
          </a:prstGeom>
          <a:noFill/>
          <a:ln>
            <a:noFill/>
          </a:ln>
        </p:spPr>
      </p:pic>
      <p:sp>
        <p:nvSpPr>
          <p:cNvPr id="5" name="Foliennummernplatzhalter 4">
            <a:extLst>
              <a:ext uri="{FF2B5EF4-FFF2-40B4-BE49-F238E27FC236}">
                <a16:creationId xmlns:a16="http://schemas.microsoft.com/office/drawing/2014/main" id="{0E393011-C767-CF30-D041-C6C972B5349C}"/>
              </a:ext>
            </a:extLst>
          </p:cNvPr>
          <p:cNvSpPr>
            <a:spLocks noGrp="1"/>
          </p:cNvSpPr>
          <p:nvPr>
            <p:ph type="sldNum" sz="quarter" idx="10"/>
          </p:nvPr>
        </p:nvSpPr>
        <p:spPr>
          <a:xfrm>
            <a:off x="431802" y="6524628"/>
            <a:ext cx="1056217" cy="214313"/>
          </a:xfrm>
        </p:spPr>
        <p:txBody>
          <a:bodyPr wrap="square" anchor="t">
            <a:normAutofit/>
          </a:bodyPr>
          <a:lstStyle/>
          <a:p>
            <a:pPr>
              <a:spcAft>
                <a:spcPts val="600"/>
              </a:spcAft>
            </a:pPr>
            <a:fld id="{FC1ED977-0F16-4547-97A7-CEE135D49EEE}" type="slidenum">
              <a:rPr lang="en-GB" altLang="de-DE" smtClean="0"/>
              <a:pPr>
                <a:spcAft>
                  <a:spcPts val="600"/>
                </a:spcAft>
              </a:pPr>
              <a:t>4</a:t>
            </a:fld>
            <a:endParaRPr lang="en-GB" altLang="de-DE"/>
          </a:p>
        </p:txBody>
      </p:sp>
      <p:sp>
        <p:nvSpPr>
          <p:cNvPr id="7" name="Rechteck: abgerundete Ecken 6">
            <a:extLst>
              <a:ext uri="{FF2B5EF4-FFF2-40B4-BE49-F238E27FC236}">
                <a16:creationId xmlns:a16="http://schemas.microsoft.com/office/drawing/2014/main" id="{7924F636-EE6F-2F76-E0AB-5FB6ABE78A91}"/>
              </a:ext>
            </a:extLst>
          </p:cNvPr>
          <p:cNvSpPr/>
          <p:nvPr/>
        </p:nvSpPr>
        <p:spPr bwMode="auto">
          <a:xfrm rot="1800000">
            <a:off x="5649093" y="2473171"/>
            <a:ext cx="6067493" cy="1383171"/>
          </a:xfrm>
          <a:prstGeom prst="roundRect">
            <a:avLst/>
          </a:prstGeom>
          <a:solidFill>
            <a:srgbClr val="FFC000"/>
          </a:solidFill>
          <a:ln w="76200">
            <a:solidFill>
              <a:schemeClr val="tx1">
                <a:lumMod val="95000"/>
                <a:lumOff val="5000"/>
              </a:schemeClr>
            </a:solidFill>
            <a:headEnd type="none" w="med" len="med"/>
            <a:tailEnd type="none" w="med" len="med"/>
          </a:ln>
        </p:spPr>
        <p:style>
          <a:lnRef idx="3">
            <a:schemeClr val="lt1"/>
          </a:lnRef>
          <a:fillRef idx="1">
            <a:schemeClr val="accent2"/>
          </a:fillRef>
          <a:effectRef idx="1">
            <a:schemeClr val="accent2"/>
          </a:effectRef>
          <a:fontRef idx="minor">
            <a:schemeClr val="lt1"/>
          </a:fontRef>
        </p:style>
        <p:txBody>
          <a:bodyPr vert="horz" wrap="square" lIns="91440" tIns="45720" rIns="91440" bIns="45720" numCol="1" rtlCol="0" anchor="ctr" anchorCtr="0" compatLnSpc="1">
            <a:prstTxWarp prst="textNoShape">
              <a:avLst/>
            </a:prstTxWarp>
          </a:bodyPr>
          <a:lstStyle/>
          <a:p>
            <a:pPr marL="0" indent="0" algn="ctr">
              <a:buNone/>
            </a:pPr>
            <a:r>
              <a:rPr lang="de-DE" sz="2400" b="1" dirty="0">
                <a:ln w="0"/>
                <a:solidFill>
                  <a:schemeClr val="tx1"/>
                </a:solidFill>
                <a:effectLst>
                  <a:outerShdw blurRad="38100" dist="19050" dir="2700000" algn="tl" rotWithShape="0">
                    <a:schemeClr val="dk1">
                      <a:alpha val="40000"/>
                    </a:schemeClr>
                  </a:outerShdw>
                </a:effectLst>
              </a:rPr>
              <a:t>Großteil der Kanäle hat einen WBW von 400 € / m (Median: 530 €/m)</a:t>
            </a:r>
          </a:p>
        </p:txBody>
      </p:sp>
      <p:sp>
        <p:nvSpPr>
          <p:cNvPr id="4" name="Rectangle 3">
            <a:extLst>
              <a:ext uri="{FF2B5EF4-FFF2-40B4-BE49-F238E27FC236}">
                <a16:creationId xmlns:a16="http://schemas.microsoft.com/office/drawing/2014/main" id="{A235573D-9ACA-F8A3-8FE1-DF1C9B6298CE}"/>
              </a:ext>
            </a:extLst>
          </p:cNvPr>
          <p:cNvSpPr>
            <a:spLocks noChangeArrowheads="1"/>
          </p:cNvSpPr>
          <p:nvPr/>
        </p:nvSpPr>
        <p:spPr bwMode="auto">
          <a:xfrm>
            <a:off x="117436" y="5607597"/>
            <a:ext cx="6177531"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de-DE" altLang="de-DE" sz="1600" b="0" i="0" u="none" strike="noStrike" cap="none" normalizeH="0" baseline="0" dirty="0">
                <a:ln>
                  <a:noFill/>
                </a:ln>
                <a:effectLst/>
                <a:latin typeface="Myriad Pro"/>
                <a:ea typeface="Times New Roman" panose="02020603050405020304" pitchFamily="18" charset="0"/>
                <a:cs typeface="Arial" panose="020B0604020202020204" pitchFamily="34" charset="0"/>
              </a:rPr>
              <a:t>A</a:t>
            </a:r>
            <a:r>
              <a:rPr kumimoji="0" lang="de-DE" altLang="de-DE" sz="1600" b="0" i="0" u="none" strike="noStrike" cap="none" normalizeH="0" baseline="0" dirty="0" bmk="">
                <a:ln>
                  <a:noFill/>
                </a:ln>
                <a:effectLst/>
                <a:latin typeface="Myriad Pro"/>
                <a:ea typeface="Times New Roman" panose="02020603050405020304" pitchFamily="18" charset="0"/>
                <a:cs typeface="Arial" panose="020B0604020202020204" pitchFamily="34" charset="0"/>
              </a:rPr>
              <a:t>bbildung </a:t>
            </a:r>
            <a:r>
              <a:rPr kumimoji="0" lang="de-DE" altLang="de-DE" sz="1600" b="0" i="0" u="none" strike="noStrike" cap="none" normalizeH="0" baseline="0" dirty="0" bmk="_Ref116985072">
                <a:ln>
                  <a:noFill/>
                </a:ln>
                <a:effectLst/>
                <a:latin typeface="Myriad Pro"/>
                <a:ea typeface="Times New Roman" panose="02020603050405020304" pitchFamily="18" charset="0"/>
                <a:cs typeface="Arial" panose="020B0604020202020204" pitchFamily="34" charset="0"/>
              </a:rPr>
              <a:t>1</a:t>
            </a:r>
            <a:r>
              <a:rPr kumimoji="0" lang="de-DE" altLang="de-DE" sz="1600" b="0" i="0" u="none" strike="noStrike" cap="none" normalizeH="0" baseline="0" dirty="0">
                <a:ln>
                  <a:noFill/>
                </a:ln>
                <a:effectLst/>
                <a:latin typeface="Myriad Pro"/>
                <a:ea typeface="Times New Roman" panose="02020603050405020304" pitchFamily="18" charset="0"/>
                <a:cs typeface="Arial" panose="020B0604020202020204" pitchFamily="34" charset="0"/>
              </a:rPr>
              <a:t>: Verteilung auf die Haltungslänge normierter WBW-Werte ("Meterkosten"), basierend auf dem Datenbestand des AG.</a:t>
            </a:r>
            <a:endParaRPr kumimoji="0" lang="de-DE" altLang="de-DE" sz="1600" b="0" i="0" u="none" strike="noStrike" cap="none" normalizeH="0" baseline="0" dirty="0">
              <a:ln>
                <a:noFill/>
              </a:ln>
              <a:effectLst/>
              <a:latin typeface="Myriad Pro"/>
            </a:endParaRPr>
          </a:p>
        </p:txBody>
      </p:sp>
    </p:spTree>
    <p:extLst>
      <p:ext uri="{BB962C8B-B14F-4D97-AF65-F5344CB8AC3E}">
        <p14:creationId xmlns:p14="http://schemas.microsoft.com/office/powerpoint/2010/main" val="293796518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64B4BE3-A229-4CFC-622D-F0C70AE91B20}"/>
              </a:ext>
            </a:extLst>
          </p:cNvPr>
          <p:cNvSpPr>
            <a:spLocks noGrp="1"/>
          </p:cNvSpPr>
          <p:nvPr>
            <p:ph type="title"/>
          </p:nvPr>
        </p:nvSpPr>
        <p:spPr>
          <a:xfrm>
            <a:off x="431800" y="908772"/>
            <a:ext cx="11135784" cy="1008060"/>
          </a:xfrm>
        </p:spPr>
        <p:txBody>
          <a:bodyPr wrap="square" anchor="t">
            <a:normAutofit/>
          </a:bodyPr>
          <a:lstStyle/>
          <a:p>
            <a:r>
              <a:rPr lang="de-DE" b="1" dirty="0"/>
              <a:t>Überprüfung der Annahme</a:t>
            </a:r>
            <a:br>
              <a:rPr lang="de-DE" dirty="0"/>
            </a:br>
            <a:endParaRPr lang="de-DE" dirty="0"/>
          </a:p>
        </p:txBody>
      </p:sp>
      <p:sp>
        <p:nvSpPr>
          <p:cNvPr id="5" name="Foliennummernplatzhalter 4">
            <a:extLst>
              <a:ext uri="{FF2B5EF4-FFF2-40B4-BE49-F238E27FC236}">
                <a16:creationId xmlns:a16="http://schemas.microsoft.com/office/drawing/2014/main" id="{0E393011-C767-CF30-D041-C6C972B5349C}"/>
              </a:ext>
            </a:extLst>
          </p:cNvPr>
          <p:cNvSpPr>
            <a:spLocks noGrp="1"/>
          </p:cNvSpPr>
          <p:nvPr>
            <p:ph type="sldNum" sz="quarter" idx="10"/>
          </p:nvPr>
        </p:nvSpPr>
        <p:spPr>
          <a:xfrm>
            <a:off x="431802" y="6524628"/>
            <a:ext cx="1056217" cy="214313"/>
          </a:xfrm>
        </p:spPr>
        <p:txBody>
          <a:bodyPr wrap="square" anchor="t">
            <a:normAutofit/>
          </a:bodyPr>
          <a:lstStyle/>
          <a:p>
            <a:pPr>
              <a:spcAft>
                <a:spcPts val="600"/>
              </a:spcAft>
            </a:pPr>
            <a:fld id="{FC1ED977-0F16-4547-97A7-CEE135D49EEE}" type="slidenum">
              <a:rPr lang="en-GB" altLang="de-DE" smtClean="0"/>
              <a:pPr>
                <a:spcAft>
                  <a:spcPts val="600"/>
                </a:spcAft>
              </a:pPr>
              <a:t>5</a:t>
            </a:fld>
            <a:endParaRPr lang="en-GB" altLang="de-DE"/>
          </a:p>
        </p:txBody>
      </p:sp>
      <p:graphicFrame>
        <p:nvGraphicFramePr>
          <p:cNvPr id="9" name="Inhaltsplatzhalter 8">
            <a:extLst>
              <a:ext uri="{FF2B5EF4-FFF2-40B4-BE49-F238E27FC236}">
                <a16:creationId xmlns:a16="http://schemas.microsoft.com/office/drawing/2014/main" id="{DE183895-C22E-3414-D762-BBD25686DB90}"/>
              </a:ext>
            </a:extLst>
          </p:cNvPr>
          <p:cNvGraphicFramePr>
            <a:graphicFrameLocks noGrp="1"/>
          </p:cNvGraphicFramePr>
          <p:nvPr>
            <p:ph sz="half" idx="1"/>
            <p:extLst>
              <p:ext uri="{D42A27DB-BD31-4B8C-83A1-F6EECF244321}">
                <p14:modId xmlns:p14="http://schemas.microsoft.com/office/powerpoint/2010/main" val="3751020804"/>
              </p:ext>
            </p:extLst>
          </p:nvPr>
        </p:nvGraphicFramePr>
        <p:xfrm>
          <a:off x="551385" y="2082003"/>
          <a:ext cx="10729191" cy="3139785"/>
        </p:xfrm>
        <a:graphic>
          <a:graphicData uri="http://schemas.openxmlformats.org/drawingml/2006/table">
            <a:tbl>
              <a:tblPr>
                <a:tableStyleId>{5C22544A-7EE6-4342-B048-85BDC9FD1C3A}</a:tableStyleId>
              </a:tblPr>
              <a:tblGrid>
                <a:gridCol w="1224135">
                  <a:extLst>
                    <a:ext uri="{9D8B030D-6E8A-4147-A177-3AD203B41FA5}">
                      <a16:colId xmlns:a16="http://schemas.microsoft.com/office/drawing/2014/main" val="1325251764"/>
                    </a:ext>
                  </a:extLst>
                </a:gridCol>
                <a:gridCol w="1716283">
                  <a:extLst>
                    <a:ext uri="{9D8B030D-6E8A-4147-A177-3AD203B41FA5}">
                      <a16:colId xmlns:a16="http://schemas.microsoft.com/office/drawing/2014/main" val="85688329"/>
                    </a:ext>
                  </a:extLst>
                </a:gridCol>
                <a:gridCol w="1911636">
                  <a:extLst>
                    <a:ext uri="{9D8B030D-6E8A-4147-A177-3AD203B41FA5}">
                      <a16:colId xmlns:a16="http://schemas.microsoft.com/office/drawing/2014/main" val="1504528625"/>
                    </a:ext>
                  </a:extLst>
                </a:gridCol>
                <a:gridCol w="2050164">
                  <a:extLst>
                    <a:ext uri="{9D8B030D-6E8A-4147-A177-3AD203B41FA5}">
                      <a16:colId xmlns:a16="http://schemas.microsoft.com/office/drawing/2014/main" val="2871731923"/>
                    </a:ext>
                  </a:extLst>
                </a:gridCol>
                <a:gridCol w="1913487">
                  <a:extLst>
                    <a:ext uri="{9D8B030D-6E8A-4147-A177-3AD203B41FA5}">
                      <a16:colId xmlns:a16="http://schemas.microsoft.com/office/drawing/2014/main" val="90544462"/>
                    </a:ext>
                  </a:extLst>
                </a:gridCol>
                <a:gridCol w="1913486">
                  <a:extLst>
                    <a:ext uri="{9D8B030D-6E8A-4147-A177-3AD203B41FA5}">
                      <a16:colId xmlns:a16="http://schemas.microsoft.com/office/drawing/2014/main" val="1522501959"/>
                    </a:ext>
                  </a:extLst>
                </a:gridCol>
              </a:tblGrid>
              <a:tr h="1157529">
                <a:tc>
                  <a:txBody>
                    <a:bodyPr/>
                    <a:lstStyle/>
                    <a:p>
                      <a:pPr>
                        <a:spcAft>
                          <a:spcPts val="200"/>
                        </a:spcAft>
                      </a:pPr>
                      <a:r>
                        <a:rPr lang="de-DE" sz="1600">
                          <a:effectLst/>
                          <a:latin typeface="Myriad Pro"/>
                        </a:rPr>
                        <a:t>Zeitraum</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dirty="0">
                          <a:effectLst/>
                          <a:latin typeface="Myriad Pro"/>
                        </a:rPr>
                        <a:t>Sanierungs-/</a:t>
                      </a:r>
                    </a:p>
                    <a:p>
                      <a:pPr algn="ctr">
                        <a:spcAft>
                          <a:spcPts val="200"/>
                        </a:spcAft>
                      </a:pPr>
                      <a:r>
                        <a:rPr lang="de-DE" sz="1600" dirty="0">
                          <a:effectLst/>
                          <a:latin typeface="Myriad Pro"/>
                        </a:rPr>
                        <a:t>Erschließungs-kosten</a:t>
                      </a:r>
                      <a:endParaRPr lang="de-DE" sz="1600" dirty="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Sanierte/</a:t>
                      </a:r>
                      <a:br>
                        <a:rPr lang="de-DE" sz="1600">
                          <a:effectLst/>
                          <a:latin typeface="Myriad Pro"/>
                        </a:rPr>
                      </a:br>
                      <a:r>
                        <a:rPr lang="de-DE" sz="1600">
                          <a:effectLst/>
                          <a:latin typeface="Myriad Pro"/>
                        </a:rPr>
                        <a:t>erschlossene</a:t>
                      </a:r>
                    </a:p>
                    <a:p>
                      <a:pPr algn="ctr">
                        <a:spcAft>
                          <a:spcPts val="200"/>
                        </a:spcAft>
                      </a:pPr>
                      <a:r>
                        <a:rPr lang="de-DE" sz="1600">
                          <a:effectLst/>
                          <a:latin typeface="Myriad Pro"/>
                        </a:rPr>
                        <a:t>Kanalnetzkilometer</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Sanierungs-/</a:t>
                      </a:r>
                    </a:p>
                    <a:p>
                      <a:pPr algn="ctr">
                        <a:spcAft>
                          <a:spcPts val="200"/>
                        </a:spcAft>
                      </a:pPr>
                      <a:r>
                        <a:rPr lang="de-DE" sz="1600">
                          <a:effectLst/>
                          <a:latin typeface="Myriad Pro"/>
                        </a:rPr>
                        <a:t>Erschließungskosten</a:t>
                      </a:r>
                    </a:p>
                    <a:p>
                      <a:pPr algn="ctr">
                        <a:spcAft>
                          <a:spcPts val="200"/>
                        </a:spcAft>
                      </a:pPr>
                      <a:r>
                        <a:rPr lang="de-DE" sz="1600">
                          <a:effectLst/>
                          <a:latin typeface="Myriad Pro"/>
                        </a:rPr>
                        <a:t>je Kanalnetzmeter</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Anteil sanierte/</a:t>
                      </a:r>
                    </a:p>
                    <a:p>
                      <a:pPr algn="ctr">
                        <a:spcAft>
                          <a:spcPts val="200"/>
                        </a:spcAft>
                      </a:pPr>
                      <a:r>
                        <a:rPr lang="de-DE" sz="1600">
                          <a:effectLst/>
                          <a:latin typeface="Myriad Pro"/>
                        </a:rPr>
                        <a:t>erschlossene</a:t>
                      </a:r>
                    </a:p>
                    <a:p>
                      <a:pPr algn="ctr">
                        <a:spcAft>
                          <a:spcPts val="200"/>
                        </a:spcAft>
                      </a:pPr>
                      <a:r>
                        <a:rPr lang="de-DE" sz="1600">
                          <a:effectLst/>
                          <a:latin typeface="Myriad Pro"/>
                        </a:rPr>
                        <a:t>Kanalnetzkilometer</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Anzahl</a:t>
                      </a:r>
                    </a:p>
                    <a:p>
                      <a:pPr algn="ctr">
                        <a:spcAft>
                          <a:spcPts val="200"/>
                        </a:spcAft>
                      </a:pPr>
                      <a:r>
                        <a:rPr lang="de-DE" sz="1600">
                          <a:effectLst/>
                          <a:latin typeface="Myriad Pro"/>
                        </a:rPr>
                        <a:t>Kommunen</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extLst>
                  <a:ext uri="{0D108BD9-81ED-4DB2-BD59-A6C34878D82A}">
                    <a16:rowId xmlns:a16="http://schemas.microsoft.com/office/drawing/2014/main" val="232330490"/>
                  </a:ext>
                </a:extLst>
              </a:tr>
              <a:tr h="495564">
                <a:tc>
                  <a:txBody>
                    <a:bodyPr/>
                    <a:lstStyle/>
                    <a:p>
                      <a:pPr>
                        <a:spcAft>
                          <a:spcPts val="200"/>
                        </a:spcAft>
                      </a:pPr>
                      <a:r>
                        <a:rPr lang="de-DE" sz="1600">
                          <a:effectLst/>
                          <a:latin typeface="Myriad Pro"/>
                        </a:rPr>
                        <a:t>2004–2008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1 188 111 147 €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778 km</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dirty="0">
                          <a:effectLst/>
                          <a:latin typeface="Myriad Pro"/>
                        </a:rPr>
                        <a:t>1.526 €/m</a:t>
                      </a:r>
                      <a:endParaRPr lang="de-DE" sz="1600" dirty="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1,8 %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dirty="0">
                          <a:effectLst/>
                          <a:latin typeface="Myriad Pro"/>
                        </a:rPr>
                        <a:t>42</a:t>
                      </a:r>
                      <a:endParaRPr lang="de-DE" sz="1600" dirty="0">
                        <a:effectLst/>
                        <a:latin typeface="Myriad Pro"/>
                        <a:ea typeface="Calibri" panose="020F0502020204030204" pitchFamily="34" charset="0"/>
                        <a:cs typeface="Times New Roman" panose="02020603050405020304" pitchFamily="18" charset="0"/>
                      </a:endParaRPr>
                    </a:p>
                  </a:txBody>
                  <a:tcPr marL="68580" marR="68580" marT="71755" marB="0"/>
                </a:tc>
                <a:extLst>
                  <a:ext uri="{0D108BD9-81ED-4DB2-BD59-A6C34878D82A}">
                    <a16:rowId xmlns:a16="http://schemas.microsoft.com/office/drawing/2014/main" val="3834727829"/>
                  </a:ext>
                </a:extLst>
              </a:tr>
              <a:tr h="495564">
                <a:tc>
                  <a:txBody>
                    <a:bodyPr/>
                    <a:lstStyle/>
                    <a:p>
                      <a:pPr>
                        <a:spcAft>
                          <a:spcPts val="200"/>
                        </a:spcAft>
                      </a:pPr>
                      <a:r>
                        <a:rPr lang="de-DE" sz="1600">
                          <a:effectLst/>
                          <a:latin typeface="Myriad Pro"/>
                        </a:rPr>
                        <a:t>2009–2013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1 311 741 035 €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828 km</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dirty="0">
                          <a:effectLst/>
                          <a:latin typeface="Myriad Pro"/>
                        </a:rPr>
                        <a:t>1.584 €/m</a:t>
                      </a:r>
                      <a:endParaRPr lang="de-DE" sz="1600" dirty="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1,4 %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104</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extLst>
                  <a:ext uri="{0D108BD9-81ED-4DB2-BD59-A6C34878D82A}">
                    <a16:rowId xmlns:a16="http://schemas.microsoft.com/office/drawing/2014/main" val="3946476392"/>
                  </a:ext>
                </a:extLst>
              </a:tr>
              <a:tr h="495564">
                <a:tc>
                  <a:txBody>
                    <a:bodyPr/>
                    <a:lstStyle/>
                    <a:p>
                      <a:pPr>
                        <a:spcAft>
                          <a:spcPts val="200"/>
                        </a:spcAft>
                      </a:pPr>
                      <a:r>
                        <a:rPr lang="de-DE" sz="1600">
                          <a:effectLst/>
                          <a:latin typeface="Myriad Pro"/>
                        </a:rPr>
                        <a:t>2014–2018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1 104 287 859 €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665 km</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dirty="0">
                          <a:effectLst/>
                          <a:latin typeface="Myriad Pro"/>
                        </a:rPr>
                        <a:t>1.660 €/m</a:t>
                      </a:r>
                      <a:endParaRPr lang="de-DE" sz="1600" dirty="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1,1 %</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a:effectLst/>
                          <a:latin typeface="Myriad Pro"/>
                        </a:rPr>
                        <a:t>127</a:t>
                      </a:r>
                      <a:endParaRPr lang="de-DE" sz="1600">
                        <a:effectLst/>
                        <a:latin typeface="Myriad Pro"/>
                        <a:ea typeface="Calibri" panose="020F0502020204030204" pitchFamily="34" charset="0"/>
                        <a:cs typeface="Times New Roman" panose="02020603050405020304" pitchFamily="18" charset="0"/>
                      </a:endParaRPr>
                    </a:p>
                  </a:txBody>
                  <a:tcPr marL="68580" marR="68580" marT="71755" marB="0"/>
                </a:tc>
                <a:extLst>
                  <a:ext uri="{0D108BD9-81ED-4DB2-BD59-A6C34878D82A}">
                    <a16:rowId xmlns:a16="http://schemas.microsoft.com/office/drawing/2014/main" val="737504120"/>
                  </a:ext>
                </a:extLst>
              </a:tr>
              <a:tr h="495564">
                <a:tc>
                  <a:txBody>
                    <a:bodyPr/>
                    <a:lstStyle/>
                    <a:p>
                      <a:pPr>
                        <a:spcAft>
                          <a:spcPts val="200"/>
                        </a:spcAft>
                      </a:pPr>
                      <a:r>
                        <a:rPr lang="de-DE" sz="1600" b="1">
                          <a:effectLst/>
                          <a:latin typeface="Myriad Pro"/>
                        </a:rPr>
                        <a:t>2019–2023 </a:t>
                      </a:r>
                      <a:endParaRPr lang="de-DE" sz="1600" b="1">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b="1">
                          <a:effectLst/>
                          <a:latin typeface="Myriad Pro"/>
                        </a:rPr>
                        <a:t>1 369 423 960 €</a:t>
                      </a:r>
                      <a:endParaRPr lang="de-DE" sz="1600" b="1">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b="1" dirty="0">
                          <a:effectLst/>
                          <a:latin typeface="Myriad Pro"/>
                        </a:rPr>
                        <a:t>764 km</a:t>
                      </a:r>
                      <a:endParaRPr lang="de-DE" sz="1600" b="1" dirty="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b="1" dirty="0">
                          <a:effectLst/>
                          <a:latin typeface="Myriad Pro"/>
                        </a:rPr>
                        <a:t>1.794 €/m</a:t>
                      </a:r>
                      <a:endParaRPr lang="de-DE" sz="1600" b="1" dirty="0">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b="1">
                          <a:effectLst/>
                          <a:latin typeface="Myriad Pro"/>
                        </a:rPr>
                        <a:t>1,3 %</a:t>
                      </a:r>
                      <a:endParaRPr lang="de-DE" sz="1600" b="1">
                        <a:effectLst/>
                        <a:latin typeface="Myriad Pro"/>
                        <a:ea typeface="Calibri" panose="020F0502020204030204" pitchFamily="34" charset="0"/>
                        <a:cs typeface="Times New Roman" panose="02020603050405020304" pitchFamily="18" charset="0"/>
                      </a:endParaRPr>
                    </a:p>
                  </a:txBody>
                  <a:tcPr marL="68580" marR="68580" marT="71755" marB="0"/>
                </a:tc>
                <a:tc>
                  <a:txBody>
                    <a:bodyPr/>
                    <a:lstStyle/>
                    <a:p>
                      <a:pPr algn="ctr">
                        <a:spcAft>
                          <a:spcPts val="200"/>
                        </a:spcAft>
                      </a:pPr>
                      <a:r>
                        <a:rPr lang="de-DE" sz="1600" b="1" dirty="0">
                          <a:effectLst/>
                          <a:latin typeface="Myriad Pro"/>
                        </a:rPr>
                        <a:t>123</a:t>
                      </a:r>
                      <a:endParaRPr lang="de-DE" sz="1600" b="1" dirty="0">
                        <a:effectLst/>
                        <a:latin typeface="Myriad Pro"/>
                        <a:ea typeface="Calibri" panose="020F0502020204030204" pitchFamily="34" charset="0"/>
                        <a:cs typeface="Times New Roman" panose="02020603050405020304" pitchFamily="18" charset="0"/>
                      </a:endParaRPr>
                    </a:p>
                  </a:txBody>
                  <a:tcPr marL="68580" marR="68580" marT="71755" marB="0"/>
                </a:tc>
                <a:extLst>
                  <a:ext uri="{0D108BD9-81ED-4DB2-BD59-A6C34878D82A}">
                    <a16:rowId xmlns:a16="http://schemas.microsoft.com/office/drawing/2014/main" val="4128929094"/>
                  </a:ext>
                </a:extLst>
              </a:tr>
            </a:tbl>
          </a:graphicData>
        </a:graphic>
      </p:graphicFrame>
      <p:sp>
        <p:nvSpPr>
          <p:cNvPr id="10" name="Rectangle 1">
            <a:extLst>
              <a:ext uri="{FF2B5EF4-FFF2-40B4-BE49-F238E27FC236}">
                <a16:creationId xmlns:a16="http://schemas.microsoft.com/office/drawing/2014/main" id="{BF4A0BD7-3285-686E-B2B3-5E8469CE5886}"/>
              </a:ext>
            </a:extLst>
          </p:cNvPr>
          <p:cNvSpPr>
            <a:spLocks noChangeArrowheads="1"/>
          </p:cNvSpPr>
          <p:nvPr/>
        </p:nvSpPr>
        <p:spPr bwMode="auto">
          <a:xfrm>
            <a:off x="551385" y="1599155"/>
            <a:ext cx="10137840"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b="0" i="0" u="none" strike="noStrike" cap="none" normalizeH="0" baseline="0" dirty="0">
                <a:ln>
                  <a:noFill/>
                </a:ln>
                <a:effectLst/>
                <a:latin typeface="Myriad Pro"/>
                <a:ea typeface="Times New Roman" panose="02020603050405020304" pitchFamily="18" charset="0"/>
                <a:cs typeface="Arial" panose="020B0604020202020204" pitchFamily="34" charset="0"/>
              </a:rPr>
              <a:t>T</a:t>
            </a:r>
            <a:r>
              <a:rPr kumimoji="0" lang="de-DE" altLang="de-DE" b="0" i="0" u="none" strike="noStrike" cap="none" normalizeH="0" baseline="0" dirty="0" bmk="">
                <a:ln>
                  <a:noFill/>
                </a:ln>
                <a:effectLst/>
                <a:latin typeface="Myriad Pro"/>
                <a:ea typeface="Times New Roman" panose="02020603050405020304" pitchFamily="18" charset="0"/>
                <a:cs typeface="Arial" panose="020B0604020202020204" pitchFamily="34" charset="0"/>
              </a:rPr>
              <a:t>abelle: </a:t>
            </a:r>
            <a:r>
              <a:rPr kumimoji="0" lang="de-DE" altLang="de-DE" b="1" i="0" u="none" strike="noStrike" cap="none" normalizeH="0" baseline="0" dirty="0" bmk="">
                <a:ln>
                  <a:noFill/>
                </a:ln>
                <a:effectLst/>
                <a:latin typeface="Myriad Pro"/>
                <a:ea typeface="Times New Roman" panose="02020603050405020304" pitchFamily="18" charset="0"/>
                <a:cs typeface="Arial" panose="020B0604020202020204" pitchFamily="34" charset="0"/>
              </a:rPr>
              <a:t>Erneuerungskosten</a:t>
            </a:r>
            <a:r>
              <a:rPr kumimoji="0" lang="de-DE" altLang="de-DE" b="0" i="0" u="none" strike="noStrike" cap="none" normalizeH="0" baseline="0" dirty="0" bmk="">
                <a:ln>
                  <a:noFill/>
                </a:ln>
                <a:effectLst/>
                <a:latin typeface="Myriad Pro"/>
                <a:ea typeface="Times New Roman" panose="02020603050405020304" pitchFamily="18" charset="0"/>
                <a:cs typeface="Arial" panose="020B0604020202020204" pitchFamily="34" charset="0"/>
              </a:rPr>
              <a:t> und Investitionen für die Ersterschließung 2004 bis 2023 (Auszug)</a:t>
            </a:r>
            <a:r>
              <a:rPr kumimoji="0" lang="de-DE" altLang="de-DE" b="0" i="0" u="none" strike="noStrike" cap="none" normalizeH="0" baseline="30000" dirty="0" bmk="">
                <a:ln>
                  <a:noFill/>
                </a:ln>
                <a:effectLst/>
                <a:latin typeface="Myriad Pro"/>
                <a:ea typeface="Times New Roman" panose="02020603050405020304" pitchFamily="18" charset="0"/>
                <a:cs typeface="Times New Roman" panose="02020603050405020304" pitchFamily="18" charset="0"/>
                <a:hlinkClick r:id="rId2">
                  <a:extLst>
                    <a:ext uri="{A12FA001-AC4F-418D-AE19-62706E023703}">
                      <ahyp:hlinkClr xmlns:ahyp="http://schemas.microsoft.com/office/drawing/2018/hyperlinkcolor" val="tx"/>
                    </a:ext>
                  </a:extLst>
                </a:hlinkClick>
              </a:rPr>
              <a:t>[1]</a:t>
            </a:r>
            <a:endParaRPr kumimoji="0" lang="de-DE" altLang="de-DE" b="0" i="0" u="none" strike="noStrike" cap="none" normalizeH="0" baseline="0" dirty="0">
              <a:ln>
                <a:noFill/>
              </a:ln>
              <a:effectLst/>
              <a:latin typeface="Myriad Pro"/>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de-DE" altLang="de-DE" b="0" i="0" u="none" strike="noStrike" cap="none" normalizeH="0" baseline="0" dirty="0">
                <a:ln>
                  <a:noFill/>
                </a:ln>
                <a:effectLst/>
                <a:latin typeface="Myriad Pro"/>
              </a:rPr>
            </a:br>
            <a:endParaRPr kumimoji="0" lang="de-DE" altLang="de-DE" b="0" i="0" u="none" strike="noStrike" cap="none" normalizeH="0" baseline="0" dirty="0">
              <a:ln>
                <a:noFill/>
              </a:ln>
              <a:effectLst/>
              <a:latin typeface="Myriad Pro"/>
            </a:endParaRPr>
          </a:p>
        </p:txBody>
      </p:sp>
      <p:sp>
        <p:nvSpPr>
          <p:cNvPr id="12" name="Rectangle 3">
            <a:extLst>
              <a:ext uri="{FF2B5EF4-FFF2-40B4-BE49-F238E27FC236}">
                <a16:creationId xmlns:a16="http://schemas.microsoft.com/office/drawing/2014/main" id="{3FF23162-20B1-9235-829F-57108AF44288}"/>
              </a:ext>
            </a:extLst>
          </p:cNvPr>
          <p:cNvSpPr>
            <a:spLocks noChangeArrowheads="1"/>
          </p:cNvSpPr>
          <p:nvPr/>
        </p:nvSpPr>
        <p:spPr bwMode="auto">
          <a:xfrm>
            <a:off x="623392" y="5652967"/>
            <a:ext cx="7632848"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a:tabLst>
                <a:tab pos="180975" algn="l"/>
              </a:tabLst>
              <a:defRPr>
                <a:solidFill>
                  <a:schemeClr val="tx1"/>
                </a:solidFill>
                <a:latin typeface="Arial" panose="020B0604020202020204" pitchFamily="34" charset="0"/>
              </a:defRPr>
            </a:lvl1pPr>
            <a:lvl2pPr>
              <a:tabLst>
                <a:tab pos="180975" algn="l"/>
              </a:tabLst>
              <a:defRPr>
                <a:solidFill>
                  <a:schemeClr val="tx1"/>
                </a:solidFill>
                <a:latin typeface="Arial" panose="020B0604020202020204" pitchFamily="34" charset="0"/>
              </a:defRPr>
            </a:lvl2pPr>
            <a:lvl3pPr>
              <a:tabLst>
                <a:tab pos="180975" algn="l"/>
              </a:tabLst>
              <a:defRPr>
                <a:solidFill>
                  <a:schemeClr val="tx1"/>
                </a:solidFill>
                <a:latin typeface="Arial" panose="020B0604020202020204" pitchFamily="34" charset="0"/>
              </a:defRPr>
            </a:lvl3pPr>
            <a:lvl4pPr>
              <a:tabLst>
                <a:tab pos="180975" algn="l"/>
              </a:tabLst>
              <a:defRPr>
                <a:solidFill>
                  <a:schemeClr val="tx1"/>
                </a:solidFill>
                <a:latin typeface="Arial" panose="020B0604020202020204" pitchFamily="34" charset="0"/>
              </a:defRPr>
            </a:lvl4pPr>
            <a:lvl5pPr>
              <a:tabLst>
                <a:tab pos="180975" algn="l"/>
              </a:tabLst>
              <a:defRPr>
                <a:solidFill>
                  <a:schemeClr val="tx1"/>
                </a:solidFill>
                <a:latin typeface="Arial" panose="020B0604020202020204" pitchFamily="34" charset="0"/>
              </a:defRPr>
            </a:lvl5pPr>
            <a:lvl6pPr eaLnBrk="0" fontAlgn="base" hangingPunct="0">
              <a:spcBef>
                <a:spcPct val="0"/>
              </a:spcBef>
              <a:spcAft>
                <a:spcPct val="0"/>
              </a:spcAft>
              <a:tabLst>
                <a:tab pos="180975" algn="l"/>
              </a:tabLst>
              <a:defRPr>
                <a:solidFill>
                  <a:schemeClr val="tx1"/>
                </a:solidFill>
                <a:latin typeface="Arial" panose="020B0604020202020204" pitchFamily="34" charset="0"/>
              </a:defRPr>
            </a:lvl6pPr>
            <a:lvl7pPr eaLnBrk="0" fontAlgn="base" hangingPunct="0">
              <a:spcBef>
                <a:spcPct val="0"/>
              </a:spcBef>
              <a:spcAft>
                <a:spcPct val="0"/>
              </a:spcAft>
              <a:tabLst>
                <a:tab pos="180975" algn="l"/>
              </a:tabLst>
              <a:defRPr>
                <a:solidFill>
                  <a:schemeClr val="tx1"/>
                </a:solidFill>
                <a:latin typeface="Arial" panose="020B0604020202020204" pitchFamily="34" charset="0"/>
              </a:defRPr>
            </a:lvl7pPr>
            <a:lvl8pPr eaLnBrk="0" fontAlgn="base" hangingPunct="0">
              <a:spcBef>
                <a:spcPct val="0"/>
              </a:spcBef>
              <a:spcAft>
                <a:spcPct val="0"/>
              </a:spcAft>
              <a:tabLst>
                <a:tab pos="180975" algn="l"/>
              </a:tabLst>
              <a:defRPr>
                <a:solidFill>
                  <a:schemeClr val="tx1"/>
                </a:solidFill>
                <a:latin typeface="Arial" panose="020B0604020202020204" pitchFamily="34" charset="0"/>
              </a:defRPr>
            </a:lvl8pPr>
            <a:lvl9pPr eaLnBrk="0" fontAlgn="base" hangingPunct="0">
              <a:spcBef>
                <a:spcPct val="0"/>
              </a:spcBef>
              <a:spcAft>
                <a:spcPct val="0"/>
              </a:spcAft>
              <a:tabLst>
                <a:tab pos="18097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80975" algn="l"/>
              </a:tabLst>
            </a:pPr>
            <a:r>
              <a:rPr kumimoji="0" lang="de-DE" altLang="de-DE" sz="1200" b="0" i="0" u="none" strike="noStrike" cap="none" normalizeH="0" baseline="30000" dirty="0">
                <a:ln>
                  <a:noFill/>
                </a:ln>
                <a:effectLst/>
                <a:latin typeface="Myriad Pro"/>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a:t>
            </a:r>
            <a:r>
              <a:rPr kumimoji="0" lang="de-DE" altLang="de-DE" sz="1200" b="0" i="0" u="none" strike="noStrike" cap="none" normalizeH="0" baseline="30000" dirty="0" bmk="">
                <a:ln>
                  <a:noFill/>
                </a:ln>
                <a:effectLst/>
                <a:latin typeface="Myriad Pro"/>
                <a:ea typeface="Times New Roman" panose="02020603050405020304" pitchFamily="18" charset="0"/>
                <a:cs typeface="Times New Roman" panose="02020603050405020304" pitchFamily="18" charset="0"/>
                <a:hlinkClick r:id="rId3">
                  <a:extLst>
                    <a:ext uri="{A12FA001-AC4F-418D-AE19-62706E023703}">
                      <ahyp:hlinkClr xmlns:ahyp="http://schemas.microsoft.com/office/drawing/2018/hyperlinkcolor" val="tx"/>
                    </a:ext>
                  </a:extLst>
                </a:hlinkClick>
              </a:rPr>
              <a:t>1]</a:t>
            </a:r>
            <a:r>
              <a:rPr kumimoji="0" lang="de-DE" altLang="de-DE" sz="1200" b="0" i="0" u="none" strike="noStrike" cap="none" normalizeH="0" baseline="0" dirty="0">
                <a:ln>
                  <a:noFill/>
                </a:ln>
                <a:effectLst/>
                <a:latin typeface="Myriad Pro"/>
                <a:ea typeface="Times New Roman" panose="02020603050405020304" pitchFamily="18" charset="0"/>
                <a:cs typeface="Arial" panose="020B0604020202020204" pitchFamily="34" charset="0"/>
              </a:rPr>
              <a:t> C. Berger, C. Falk, F. Hetzel, Et al. „Zustand der Kanalisation in Deutschland“, Ergebnisse der DWA-Umfrage 2020</a:t>
            </a:r>
            <a:endParaRPr kumimoji="0" lang="de-DE" altLang="de-DE" sz="1200" b="0" i="0" u="none" strike="noStrike" cap="none" normalizeH="0" baseline="0" dirty="0">
              <a:ln>
                <a:noFill/>
              </a:ln>
              <a:effectLst/>
              <a:latin typeface="Myriad Pro"/>
            </a:endParaRPr>
          </a:p>
        </p:txBody>
      </p:sp>
      <p:pic>
        <p:nvPicPr>
          <p:cNvPr id="13" name="Grafik 12">
            <a:extLst>
              <a:ext uri="{FF2B5EF4-FFF2-40B4-BE49-F238E27FC236}">
                <a16:creationId xmlns:a16="http://schemas.microsoft.com/office/drawing/2014/main" id="{E5DAD60E-8D70-38EF-D6FF-5424D260E29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02092" y="5316716"/>
            <a:ext cx="2657873" cy="1112984"/>
          </a:xfrm>
          <a:prstGeom prst="rect">
            <a:avLst/>
          </a:prstGeom>
        </p:spPr>
      </p:pic>
    </p:spTree>
    <p:extLst>
      <p:ext uri="{BB962C8B-B14F-4D97-AF65-F5344CB8AC3E}">
        <p14:creationId xmlns:p14="http://schemas.microsoft.com/office/powerpoint/2010/main" val="193711512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hteck: abgerundete Ecken 28">
            <a:extLst>
              <a:ext uri="{FF2B5EF4-FFF2-40B4-BE49-F238E27FC236}">
                <a16:creationId xmlns:a16="http://schemas.microsoft.com/office/drawing/2014/main" id="{75A8EE19-3F12-8E69-FA57-E7A2167E59D5}"/>
              </a:ext>
            </a:extLst>
          </p:cNvPr>
          <p:cNvSpPr/>
          <p:nvPr/>
        </p:nvSpPr>
        <p:spPr bwMode="auto">
          <a:xfrm>
            <a:off x="9309132" y="4851713"/>
            <a:ext cx="2576162" cy="1207672"/>
          </a:xfrm>
          <a:prstGeom prst="roundRect">
            <a:avLst/>
          </a:prstGeom>
          <a:solidFill>
            <a:schemeClr val="accent1">
              <a:lumMod val="20000"/>
              <a:lumOff val="8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Myriad Pro"/>
            </a:endParaRPr>
          </a:p>
        </p:txBody>
      </p:sp>
      <p:sp>
        <p:nvSpPr>
          <p:cNvPr id="28" name="Rechteck: abgerundete Ecken 27">
            <a:extLst>
              <a:ext uri="{FF2B5EF4-FFF2-40B4-BE49-F238E27FC236}">
                <a16:creationId xmlns:a16="http://schemas.microsoft.com/office/drawing/2014/main" id="{B1C286CA-101C-A85F-2B62-4C20B6CC7837}"/>
              </a:ext>
            </a:extLst>
          </p:cNvPr>
          <p:cNvSpPr/>
          <p:nvPr/>
        </p:nvSpPr>
        <p:spPr bwMode="auto">
          <a:xfrm>
            <a:off x="6485292" y="4851713"/>
            <a:ext cx="2135230" cy="1207672"/>
          </a:xfrm>
          <a:prstGeom prst="roundRect">
            <a:avLst/>
          </a:prstGeom>
          <a:solidFill>
            <a:schemeClr val="accent1">
              <a:lumMod val="20000"/>
              <a:lumOff val="8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Myriad Pro"/>
            </a:endParaRPr>
          </a:p>
        </p:txBody>
      </p:sp>
      <p:sp>
        <p:nvSpPr>
          <p:cNvPr id="27" name="Rechteck: abgerundete Ecken 26">
            <a:extLst>
              <a:ext uri="{FF2B5EF4-FFF2-40B4-BE49-F238E27FC236}">
                <a16:creationId xmlns:a16="http://schemas.microsoft.com/office/drawing/2014/main" id="{80467EA8-A17A-2226-512D-076E23E23C4B}"/>
              </a:ext>
            </a:extLst>
          </p:cNvPr>
          <p:cNvSpPr/>
          <p:nvPr/>
        </p:nvSpPr>
        <p:spPr bwMode="auto">
          <a:xfrm>
            <a:off x="3571477" y="4857610"/>
            <a:ext cx="2135231" cy="1207672"/>
          </a:xfrm>
          <a:prstGeom prst="roundRect">
            <a:avLst/>
          </a:prstGeom>
          <a:solidFill>
            <a:schemeClr val="accent1">
              <a:lumMod val="20000"/>
              <a:lumOff val="8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Myriad Pro"/>
            </a:endParaRPr>
          </a:p>
        </p:txBody>
      </p:sp>
      <p:sp>
        <p:nvSpPr>
          <p:cNvPr id="24" name="Rechteck: abgerundete Ecken 23">
            <a:extLst>
              <a:ext uri="{FF2B5EF4-FFF2-40B4-BE49-F238E27FC236}">
                <a16:creationId xmlns:a16="http://schemas.microsoft.com/office/drawing/2014/main" id="{2D11BAC9-7EA8-183B-2DCB-DC2FA68F803A}"/>
              </a:ext>
            </a:extLst>
          </p:cNvPr>
          <p:cNvSpPr/>
          <p:nvPr/>
        </p:nvSpPr>
        <p:spPr bwMode="auto">
          <a:xfrm>
            <a:off x="907182" y="4857610"/>
            <a:ext cx="1900371" cy="1207672"/>
          </a:xfrm>
          <a:prstGeom prst="roundRect">
            <a:avLst/>
          </a:prstGeom>
          <a:solidFill>
            <a:schemeClr val="accent1">
              <a:lumMod val="20000"/>
              <a:lumOff val="80000"/>
            </a:schemeClr>
          </a:solidFill>
          <a:ln w="9525" cap="flat" cmpd="sng" algn="ctr">
            <a:solidFill>
              <a:schemeClr val="accent3">
                <a:lumMod val="50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de-DE" sz="1800" b="0" i="0" u="none" strike="noStrike" cap="none" normalizeH="0" baseline="0">
              <a:ln>
                <a:noFill/>
              </a:ln>
              <a:solidFill>
                <a:schemeClr val="tx1"/>
              </a:solidFill>
              <a:effectLst/>
              <a:latin typeface="Myriad Pro"/>
            </a:endParaRPr>
          </a:p>
        </p:txBody>
      </p:sp>
      <p:sp>
        <p:nvSpPr>
          <p:cNvPr id="13" name="Rechteck: abgerundete Ecken 12">
            <a:extLst>
              <a:ext uri="{FF2B5EF4-FFF2-40B4-BE49-F238E27FC236}">
                <a16:creationId xmlns:a16="http://schemas.microsoft.com/office/drawing/2014/main" id="{98D54A27-2DC5-3152-DD1C-2BAD9FEAE68F}"/>
              </a:ext>
            </a:extLst>
          </p:cNvPr>
          <p:cNvSpPr/>
          <p:nvPr/>
        </p:nvSpPr>
        <p:spPr bwMode="auto">
          <a:xfrm>
            <a:off x="393572" y="1501474"/>
            <a:ext cx="11319052" cy="2743364"/>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r>
              <a:rPr lang="de-DE" dirty="0">
                <a:ln w="0"/>
                <a:latin typeface="Myriad Pro"/>
              </a:rPr>
              <a:t>    Programmablauf</a:t>
            </a:r>
          </a:p>
        </p:txBody>
      </p:sp>
      <p:sp>
        <p:nvSpPr>
          <p:cNvPr id="2" name="Titel 1">
            <a:extLst>
              <a:ext uri="{FF2B5EF4-FFF2-40B4-BE49-F238E27FC236}">
                <a16:creationId xmlns:a16="http://schemas.microsoft.com/office/drawing/2014/main" id="{246EB92B-222B-DFA5-A4EF-021A385B8643}"/>
              </a:ext>
            </a:extLst>
          </p:cNvPr>
          <p:cNvSpPr>
            <a:spLocks noGrp="1"/>
          </p:cNvSpPr>
          <p:nvPr>
            <p:ph type="title"/>
          </p:nvPr>
        </p:nvSpPr>
        <p:spPr/>
        <p:txBody>
          <a:bodyPr/>
          <a:lstStyle/>
          <a:p>
            <a:r>
              <a:rPr lang="de-DE" b="1" dirty="0">
                <a:latin typeface="Myriad Pro"/>
              </a:rPr>
              <a:t>Das Konstruktionsmodul </a:t>
            </a:r>
            <a:r>
              <a:rPr lang="de-DE" dirty="0">
                <a:latin typeface="Myriad Pro"/>
              </a:rPr>
              <a:t>(Beispiel Kanalhaltung)</a:t>
            </a:r>
          </a:p>
        </p:txBody>
      </p:sp>
      <p:sp>
        <p:nvSpPr>
          <p:cNvPr id="4" name="Foliennummernplatzhalter 3">
            <a:extLst>
              <a:ext uri="{FF2B5EF4-FFF2-40B4-BE49-F238E27FC236}">
                <a16:creationId xmlns:a16="http://schemas.microsoft.com/office/drawing/2014/main" id="{9671ACD8-3892-670C-68A9-0C9743577887}"/>
              </a:ext>
            </a:extLst>
          </p:cNvPr>
          <p:cNvSpPr>
            <a:spLocks noGrp="1"/>
          </p:cNvSpPr>
          <p:nvPr>
            <p:ph type="sldNum" sz="quarter" idx="10"/>
          </p:nvPr>
        </p:nvSpPr>
        <p:spPr/>
        <p:txBody>
          <a:bodyPr/>
          <a:lstStyle/>
          <a:p>
            <a:fld id="{09EF1988-FDED-416E-9792-DC2A28C95C24}" type="slidenum">
              <a:rPr lang="en-GB" altLang="de-DE" smtClean="0">
                <a:latin typeface="Myriad Pro"/>
              </a:rPr>
              <a:pPr/>
              <a:t>6</a:t>
            </a:fld>
            <a:endParaRPr lang="en-GB" altLang="de-DE" dirty="0">
              <a:latin typeface="Myriad Pro"/>
            </a:endParaRPr>
          </a:p>
        </p:txBody>
      </p:sp>
      <p:graphicFrame>
        <p:nvGraphicFramePr>
          <p:cNvPr id="10" name="Diagramm 9">
            <a:extLst>
              <a:ext uri="{FF2B5EF4-FFF2-40B4-BE49-F238E27FC236}">
                <a16:creationId xmlns:a16="http://schemas.microsoft.com/office/drawing/2014/main" id="{B2A568B5-821F-B560-DB27-B5BC3913268E}"/>
              </a:ext>
            </a:extLst>
          </p:cNvPr>
          <p:cNvGraphicFramePr/>
          <p:nvPr>
            <p:extLst>
              <p:ext uri="{D42A27DB-BD31-4B8C-83A1-F6EECF244321}">
                <p14:modId xmlns:p14="http://schemas.microsoft.com/office/powerpoint/2010/main" val="1450727500"/>
              </p:ext>
            </p:extLst>
          </p:nvPr>
        </p:nvGraphicFramePr>
        <p:xfrm>
          <a:off x="1847528" y="908721"/>
          <a:ext cx="8128000" cy="403244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Flussdiagramm: Verbinder 15">
            <a:extLst>
              <a:ext uri="{FF2B5EF4-FFF2-40B4-BE49-F238E27FC236}">
                <a16:creationId xmlns:a16="http://schemas.microsoft.com/office/drawing/2014/main" id="{957EC153-CBA6-6EAF-3AE5-DA89D4FC1A75}"/>
              </a:ext>
            </a:extLst>
          </p:cNvPr>
          <p:cNvSpPr/>
          <p:nvPr/>
        </p:nvSpPr>
        <p:spPr bwMode="auto">
          <a:xfrm>
            <a:off x="495172" y="2293569"/>
            <a:ext cx="1343720" cy="1296099"/>
          </a:xfrm>
          <a:prstGeom prst="flowChartConnector">
            <a:avLst/>
          </a:prstGeom>
          <a:ln>
            <a:headEnd type="none" w="med" len="med"/>
            <a:tailEnd type="none" w="med" len="med"/>
          </a:ln>
        </p:spPr>
        <p:style>
          <a:lnRef idx="0">
            <a:schemeClr val="accent2"/>
          </a:lnRef>
          <a:fillRef idx="3">
            <a:schemeClr val="accent2"/>
          </a:fillRef>
          <a:effectRef idx="3">
            <a:schemeClr val="accent2"/>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lang="de-DE" dirty="0">
              <a:solidFill>
                <a:schemeClr val="tx1"/>
              </a:solidFill>
              <a:latin typeface="Myriad Pro"/>
            </a:endParaRPr>
          </a:p>
          <a:p>
            <a:pPr marL="0" marR="0" indent="0" algn="l"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bg1"/>
                </a:solidFill>
                <a:effectLst/>
                <a:latin typeface="Myriad Pro"/>
              </a:rPr>
              <a:t>Netzwerk</a:t>
            </a:r>
          </a:p>
        </p:txBody>
      </p:sp>
      <p:sp>
        <p:nvSpPr>
          <p:cNvPr id="18" name="Flussdiagramm: Verbinder 17">
            <a:extLst>
              <a:ext uri="{FF2B5EF4-FFF2-40B4-BE49-F238E27FC236}">
                <a16:creationId xmlns:a16="http://schemas.microsoft.com/office/drawing/2014/main" id="{C48E1513-0EDE-8C42-EB49-E0F927D580DD}"/>
              </a:ext>
            </a:extLst>
          </p:cNvPr>
          <p:cNvSpPr/>
          <p:nvPr/>
        </p:nvSpPr>
        <p:spPr bwMode="auto">
          <a:xfrm>
            <a:off x="10273489" y="2293569"/>
            <a:ext cx="1343720" cy="1296099"/>
          </a:xfrm>
          <a:prstGeom prst="flowChartConnector">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40" tIns="45720" rIns="91440" bIns="45720" numCol="1" rtlCol="0" anchor="t" anchorCtr="0" compatLnSpc="1">
            <a:prstTxWarp prst="textNoShape">
              <a:avLst/>
            </a:prstTxWarp>
          </a:bodyPr>
          <a:lstStyle/>
          <a:p>
            <a:pPr marL="0" marR="0" indent="0" algn="ctr" defTabSz="914400" rtl="0" eaLnBrk="0" fontAlgn="base" latinLnBrk="0" hangingPunct="0">
              <a:lnSpc>
                <a:spcPct val="100000"/>
              </a:lnSpc>
              <a:spcBef>
                <a:spcPct val="0"/>
              </a:spcBef>
              <a:spcAft>
                <a:spcPct val="0"/>
              </a:spcAft>
              <a:buClrTx/>
              <a:buSzTx/>
              <a:buFontTx/>
              <a:buNone/>
              <a:tabLst/>
            </a:pPr>
            <a:endParaRPr kumimoji="0" lang="de-DE" sz="1400" b="0" i="0" u="none" strike="noStrike" cap="none" normalizeH="0" baseline="0" dirty="0">
              <a:ln>
                <a:noFill/>
              </a:ln>
              <a:solidFill>
                <a:schemeClr val="bg1"/>
              </a:solidFill>
              <a:effectLst/>
              <a:latin typeface="Myriad Pro"/>
            </a:endParaRPr>
          </a:p>
          <a:p>
            <a:pPr marL="0" marR="0" indent="0" algn="ctr" defTabSz="914400" rtl="0" eaLnBrk="0" fontAlgn="base" latinLnBrk="0" hangingPunct="0">
              <a:lnSpc>
                <a:spcPct val="100000"/>
              </a:lnSpc>
              <a:spcBef>
                <a:spcPct val="0"/>
              </a:spcBef>
              <a:spcAft>
                <a:spcPct val="0"/>
              </a:spcAft>
              <a:buClrTx/>
              <a:buSzTx/>
              <a:buFontTx/>
              <a:buNone/>
              <a:tabLst/>
            </a:pPr>
            <a:r>
              <a:rPr kumimoji="0" lang="de-DE" sz="1400" b="0" i="0" u="none" strike="noStrike" cap="none" normalizeH="0" baseline="0" dirty="0">
                <a:ln>
                  <a:noFill/>
                </a:ln>
                <a:solidFill>
                  <a:schemeClr val="bg1"/>
                </a:solidFill>
                <a:effectLst/>
                <a:latin typeface="Myriad Pro"/>
              </a:rPr>
              <a:t>Kosten-</a:t>
            </a:r>
          </a:p>
          <a:p>
            <a:pPr marL="0" marR="0" indent="0" algn="ctr" defTabSz="914400" rtl="0" eaLnBrk="0" fontAlgn="base" latinLnBrk="0" hangingPunct="0">
              <a:lnSpc>
                <a:spcPct val="100000"/>
              </a:lnSpc>
              <a:spcBef>
                <a:spcPct val="0"/>
              </a:spcBef>
              <a:spcAft>
                <a:spcPct val="0"/>
              </a:spcAft>
              <a:buClrTx/>
              <a:buSzTx/>
              <a:buFontTx/>
              <a:buNone/>
              <a:tabLst/>
            </a:pPr>
            <a:r>
              <a:rPr lang="de-DE" sz="1400" dirty="0" err="1">
                <a:solidFill>
                  <a:schemeClr val="bg1"/>
                </a:solidFill>
                <a:latin typeface="Myriad Pro"/>
              </a:rPr>
              <a:t>modul</a:t>
            </a:r>
            <a:endParaRPr kumimoji="0" lang="de-DE" sz="1400" b="0" i="0" u="none" strike="noStrike" cap="none" normalizeH="0" baseline="0" dirty="0">
              <a:ln>
                <a:noFill/>
              </a:ln>
              <a:solidFill>
                <a:schemeClr val="bg1"/>
              </a:solidFill>
              <a:effectLst/>
              <a:latin typeface="Myriad Pro"/>
            </a:endParaRPr>
          </a:p>
        </p:txBody>
      </p:sp>
      <p:sp>
        <p:nvSpPr>
          <p:cNvPr id="19" name="Textfeld 18">
            <a:extLst>
              <a:ext uri="{FF2B5EF4-FFF2-40B4-BE49-F238E27FC236}">
                <a16:creationId xmlns:a16="http://schemas.microsoft.com/office/drawing/2014/main" id="{B08F1AB2-7697-0BB6-77A2-03A1BC785095}"/>
              </a:ext>
            </a:extLst>
          </p:cNvPr>
          <p:cNvSpPr txBox="1"/>
          <p:nvPr/>
        </p:nvSpPr>
        <p:spPr>
          <a:xfrm>
            <a:off x="6595814" y="4859056"/>
            <a:ext cx="2304256" cy="1200329"/>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Myriad Pro"/>
              </a:rPr>
              <a:t>Grabentyp</a:t>
            </a:r>
          </a:p>
          <a:p>
            <a:pPr marL="285750" indent="-285750">
              <a:buFont typeface="Arial" panose="020B0604020202020204" pitchFamily="34" charset="0"/>
              <a:buChar char="•"/>
            </a:pPr>
            <a:r>
              <a:rPr lang="de-DE" dirty="0">
                <a:latin typeface="Myriad Pro"/>
              </a:rPr>
              <a:t>Mit Verbau </a:t>
            </a:r>
          </a:p>
          <a:p>
            <a:pPr marL="285750" indent="-285750">
              <a:buFont typeface="Arial" panose="020B0604020202020204" pitchFamily="34" charset="0"/>
              <a:buChar char="•"/>
            </a:pPr>
            <a:r>
              <a:rPr lang="de-DE" dirty="0">
                <a:latin typeface="Myriad Pro"/>
              </a:rPr>
              <a:t>Ohne Verbau</a:t>
            </a:r>
          </a:p>
          <a:p>
            <a:pPr marL="285750" indent="-285750">
              <a:buFont typeface="Arial" panose="020B0604020202020204" pitchFamily="34" charset="0"/>
              <a:buChar char="•"/>
            </a:pPr>
            <a:r>
              <a:rPr lang="de-DE" dirty="0">
                <a:latin typeface="Myriad Pro"/>
              </a:rPr>
              <a:t>…</a:t>
            </a:r>
          </a:p>
        </p:txBody>
      </p:sp>
      <p:sp>
        <p:nvSpPr>
          <p:cNvPr id="20" name="Textfeld 19">
            <a:extLst>
              <a:ext uri="{FF2B5EF4-FFF2-40B4-BE49-F238E27FC236}">
                <a16:creationId xmlns:a16="http://schemas.microsoft.com/office/drawing/2014/main" id="{57B9A93A-3528-2A44-F3DC-D1FE780B07C1}"/>
              </a:ext>
            </a:extLst>
          </p:cNvPr>
          <p:cNvSpPr txBox="1"/>
          <p:nvPr/>
        </p:nvSpPr>
        <p:spPr>
          <a:xfrm>
            <a:off x="3643485" y="4864953"/>
            <a:ext cx="2592287" cy="1200329"/>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Myriad Pro"/>
              </a:rPr>
              <a:t>Durchmesser</a:t>
            </a:r>
          </a:p>
          <a:p>
            <a:pPr marL="285750" indent="-285750">
              <a:buFont typeface="Arial" panose="020B0604020202020204" pitchFamily="34" charset="0"/>
              <a:buChar char="•"/>
            </a:pPr>
            <a:r>
              <a:rPr lang="de-DE" dirty="0">
                <a:latin typeface="Myriad Pro"/>
              </a:rPr>
              <a:t>Querschnitt</a:t>
            </a:r>
          </a:p>
          <a:p>
            <a:pPr marL="285750" indent="-285750">
              <a:buFont typeface="Arial" panose="020B0604020202020204" pitchFamily="34" charset="0"/>
              <a:buChar char="•"/>
            </a:pPr>
            <a:r>
              <a:rPr lang="de-DE" dirty="0">
                <a:latin typeface="Myriad Pro"/>
              </a:rPr>
              <a:t>Volumen</a:t>
            </a:r>
          </a:p>
          <a:p>
            <a:pPr marL="285750" indent="-285750">
              <a:buFont typeface="Arial" panose="020B0604020202020204" pitchFamily="34" charset="0"/>
              <a:buChar char="•"/>
            </a:pPr>
            <a:r>
              <a:rPr lang="de-DE" dirty="0">
                <a:latin typeface="Myriad Pro"/>
              </a:rPr>
              <a:t>…</a:t>
            </a:r>
          </a:p>
        </p:txBody>
      </p:sp>
      <p:sp>
        <p:nvSpPr>
          <p:cNvPr id="21" name="Textfeld 20">
            <a:extLst>
              <a:ext uri="{FF2B5EF4-FFF2-40B4-BE49-F238E27FC236}">
                <a16:creationId xmlns:a16="http://schemas.microsoft.com/office/drawing/2014/main" id="{E53217FE-9E54-6603-135F-5E2B9CDE79BF}"/>
              </a:ext>
            </a:extLst>
          </p:cNvPr>
          <p:cNvSpPr txBox="1"/>
          <p:nvPr/>
        </p:nvSpPr>
        <p:spPr>
          <a:xfrm>
            <a:off x="951027" y="4900112"/>
            <a:ext cx="2304256" cy="1200329"/>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Myriad Pro"/>
              </a:rPr>
              <a:t>Haltungs-ID</a:t>
            </a:r>
          </a:p>
          <a:p>
            <a:pPr marL="285750" indent="-285750">
              <a:buFont typeface="Arial" panose="020B0604020202020204" pitchFamily="34" charset="0"/>
              <a:buChar char="•"/>
            </a:pPr>
            <a:r>
              <a:rPr lang="de-DE" dirty="0">
                <a:latin typeface="Myriad Pro"/>
              </a:rPr>
              <a:t>Tiefe</a:t>
            </a:r>
          </a:p>
          <a:p>
            <a:pPr marL="285750" indent="-285750">
              <a:buFont typeface="Arial" panose="020B0604020202020204" pitchFamily="34" charset="0"/>
              <a:buChar char="•"/>
            </a:pPr>
            <a:r>
              <a:rPr lang="de-DE" dirty="0">
                <a:latin typeface="Myriad Pro"/>
              </a:rPr>
              <a:t>Material</a:t>
            </a:r>
          </a:p>
          <a:p>
            <a:pPr marL="285750" indent="-285750">
              <a:buFont typeface="Arial" panose="020B0604020202020204" pitchFamily="34" charset="0"/>
              <a:buChar char="•"/>
            </a:pPr>
            <a:r>
              <a:rPr lang="de-DE" dirty="0">
                <a:latin typeface="Myriad Pro"/>
              </a:rPr>
              <a:t>…</a:t>
            </a:r>
          </a:p>
        </p:txBody>
      </p:sp>
      <p:sp>
        <p:nvSpPr>
          <p:cNvPr id="22" name="Textfeld 21">
            <a:extLst>
              <a:ext uri="{FF2B5EF4-FFF2-40B4-BE49-F238E27FC236}">
                <a16:creationId xmlns:a16="http://schemas.microsoft.com/office/drawing/2014/main" id="{D13983CE-205F-B532-79A7-92542A9C9BC9}"/>
              </a:ext>
            </a:extLst>
          </p:cNvPr>
          <p:cNvSpPr txBox="1"/>
          <p:nvPr/>
        </p:nvSpPr>
        <p:spPr>
          <a:xfrm>
            <a:off x="9399106" y="4859056"/>
            <a:ext cx="2304256" cy="1200329"/>
          </a:xfrm>
          <a:prstGeom prst="rect">
            <a:avLst/>
          </a:prstGeom>
          <a:noFill/>
        </p:spPr>
        <p:txBody>
          <a:bodyPr wrap="square" rtlCol="0">
            <a:spAutoFit/>
          </a:bodyPr>
          <a:lstStyle/>
          <a:p>
            <a:pPr marL="285750" indent="-285750">
              <a:buFont typeface="Arial" panose="020B0604020202020204" pitchFamily="34" charset="0"/>
              <a:buChar char="•"/>
            </a:pPr>
            <a:r>
              <a:rPr lang="de-DE" dirty="0">
                <a:latin typeface="Myriad Pro"/>
              </a:rPr>
              <a:t>Baustellgröße</a:t>
            </a:r>
          </a:p>
          <a:p>
            <a:pPr marL="285750" indent="-285750">
              <a:buFont typeface="Arial" panose="020B0604020202020204" pitchFamily="34" charset="0"/>
              <a:buChar char="•"/>
            </a:pPr>
            <a:r>
              <a:rPr lang="de-DE" dirty="0">
                <a:latin typeface="Myriad Pro"/>
              </a:rPr>
              <a:t>Baustellendauer</a:t>
            </a:r>
          </a:p>
          <a:p>
            <a:pPr marL="285750" indent="-285750">
              <a:buFont typeface="Arial" panose="020B0604020202020204" pitchFamily="34" charset="0"/>
              <a:buChar char="•"/>
            </a:pPr>
            <a:r>
              <a:rPr lang="de-DE" dirty="0">
                <a:latin typeface="Myriad Pro"/>
              </a:rPr>
              <a:t>…			</a:t>
            </a:r>
          </a:p>
        </p:txBody>
      </p:sp>
      <p:cxnSp>
        <p:nvCxnSpPr>
          <p:cNvPr id="34" name="Verbinder: gekrümmt 33">
            <a:extLst>
              <a:ext uri="{FF2B5EF4-FFF2-40B4-BE49-F238E27FC236}">
                <a16:creationId xmlns:a16="http://schemas.microsoft.com/office/drawing/2014/main" id="{31252A01-EBD2-8A8F-A913-B509433A003B}"/>
              </a:ext>
            </a:extLst>
          </p:cNvPr>
          <p:cNvCxnSpPr>
            <a:cxnSpLocks/>
            <a:endCxn id="24" idx="0"/>
          </p:cNvCxnSpPr>
          <p:nvPr/>
        </p:nvCxnSpPr>
        <p:spPr bwMode="auto">
          <a:xfrm rot="5400000">
            <a:off x="1551068" y="3591285"/>
            <a:ext cx="1572626" cy="960025"/>
          </a:xfrm>
          <a:prstGeom prst="curvedConnector3">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37" name="Verbinder: gekrümmt 36">
            <a:extLst>
              <a:ext uri="{FF2B5EF4-FFF2-40B4-BE49-F238E27FC236}">
                <a16:creationId xmlns:a16="http://schemas.microsoft.com/office/drawing/2014/main" id="{52148994-8B18-5027-1313-25D47C909A51}"/>
              </a:ext>
            </a:extLst>
          </p:cNvPr>
          <p:cNvCxnSpPr>
            <a:cxnSpLocks/>
          </p:cNvCxnSpPr>
          <p:nvPr/>
        </p:nvCxnSpPr>
        <p:spPr bwMode="auto">
          <a:xfrm rot="5400000">
            <a:off x="3912905" y="3906428"/>
            <a:ext cx="1490515" cy="414745"/>
          </a:xfrm>
          <a:prstGeom prst="curvedConnector3">
            <a:avLst>
              <a:gd name="adj1" fmla="val 50001"/>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0" name="Verbinder: gekrümmt 39">
            <a:extLst>
              <a:ext uri="{FF2B5EF4-FFF2-40B4-BE49-F238E27FC236}">
                <a16:creationId xmlns:a16="http://schemas.microsoft.com/office/drawing/2014/main" id="{6BE96436-33C5-26EC-B219-7EE132918191}"/>
              </a:ext>
            </a:extLst>
          </p:cNvPr>
          <p:cNvCxnSpPr>
            <a:cxnSpLocks/>
          </p:cNvCxnSpPr>
          <p:nvPr/>
        </p:nvCxnSpPr>
        <p:spPr bwMode="auto">
          <a:xfrm rot="16200000" flipV="1">
            <a:off x="8677185" y="3281298"/>
            <a:ext cx="1596458" cy="1559058"/>
          </a:xfrm>
          <a:prstGeom prst="curvedConnector3">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43" name="Verbinder: gekrümmt 42">
            <a:extLst>
              <a:ext uri="{FF2B5EF4-FFF2-40B4-BE49-F238E27FC236}">
                <a16:creationId xmlns:a16="http://schemas.microsoft.com/office/drawing/2014/main" id="{B3568E84-0751-3A1B-7D8B-5C62D811B888}"/>
              </a:ext>
            </a:extLst>
          </p:cNvPr>
          <p:cNvCxnSpPr>
            <a:cxnSpLocks/>
          </p:cNvCxnSpPr>
          <p:nvPr/>
        </p:nvCxnSpPr>
        <p:spPr bwMode="auto">
          <a:xfrm rot="16200000" flipV="1">
            <a:off x="6326560" y="3772517"/>
            <a:ext cx="1526831" cy="629349"/>
          </a:xfrm>
          <a:prstGeom prst="curvedConnector3">
            <a:avLst/>
          </a:prstGeom>
          <a:ln w="12700"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45493299"/>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el 14">
            <a:extLst>
              <a:ext uri="{FF2B5EF4-FFF2-40B4-BE49-F238E27FC236}">
                <a16:creationId xmlns:a16="http://schemas.microsoft.com/office/drawing/2014/main" id="{0093ADA2-9FE1-A3EC-5278-086646AE1C5B}"/>
              </a:ext>
            </a:extLst>
          </p:cNvPr>
          <p:cNvSpPr>
            <a:spLocks noGrp="1"/>
          </p:cNvSpPr>
          <p:nvPr>
            <p:ph type="title"/>
          </p:nvPr>
        </p:nvSpPr>
        <p:spPr/>
        <p:txBody>
          <a:bodyPr wrap="square" anchor="t">
            <a:normAutofit/>
          </a:bodyPr>
          <a:lstStyle/>
          <a:p>
            <a:r>
              <a:rPr lang="de-DE" b="1" dirty="0"/>
              <a:t>Nachbildung der Grabenkonstruktion</a:t>
            </a:r>
            <a:br>
              <a:rPr lang="de-DE" b="1" dirty="0"/>
            </a:br>
            <a:endParaRPr lang="de-DE" b="1" dirty="0"/>
          </a:p>
        </p:txBody>
      </p:sp>
      <p:sp>
        <p:nvSpPr>
          <p:cNvPr id="4" name="Foliennummernplatzhalter 3">
            <a:extLst>
              <a:ext uri="{FF2B5EF4-FFF2-40B4-BE49-F238E27FC236}">
                <a16:creationId xmlns:a16="http://schemas.microsoft.com/office/drawing/2014/main" id="{80F7E4AA-D99D-7FE8-621C-E2DB4AB1C405}"/>
              </a:ext>
            </a:extLst>
          </p:cNvPr>
          <p:cNvSpPr>
            <a:spLocks noGrp="1"/>
          </p:cNvSpPr>
          <p:nvPr>
            <p:ph type="sldNum" sz="quarter" idx="10"/>
          </p:nvPr>
        </p:nvSpPr>
        <p:spPr/>
        <p:txBody>
          <a:bodyPr wrap="square" anchor="t">
            <a:normAutofit/>
          </a:bodyPr>
          <a:lstStyle/>
          <a:p>
            <a:pPr>
              <a:spcAft>
                <a:spcPts val="600"/>
              </a:spcAft>
            </a:pPr>
            <a:fld id="{09EF1988-FDED-416E-9792-DC2A28C95C24}" type="slidenum">
              <a:rPr lang="en-GB" altLang="de-DE" smtClean="0"/>
              <a:pPr>
                <a:spcAft>
                  <a:spcPts val="600"/>
                </a:spcAft>
              </a:pPr>
              <a:t>7</a:t>
            </a:fld>
            <a:endParaRPr lang="en-GB" altLang="de-DE"/>
          </a:p>
        </p:txBody>
      </p:sp>
      <p:pic>
        <p:nvPicPr>
          <p:cNvPr id="2" name="Grafik 1">
            <a:extLst>
              <a:ext uri="{FF2B5EF4-FFF2-40B4-BE49-F238E27FC236}">
                <a16:creationId xmlns:a16="http://schemas.microsoft.com/office/drawing/2014/main" id="{7A85C94F-F81D-B105-6C22-4E904A0462F8}"/>
              </a:ext>
            </a:extLst>
          </p:cNvPr>
          <p:cNvPicPr>
            <a:picLocks noChangeAspect="1"/>
          </p:cNvPicPr>
          <p:nvPr/>
        </p:nvPicPr>
        <p:blipFill>
          <a:blip r:embed="rId2"/>
          <a:stretch>
            <a:fillRect/>
          </a:stretch>
        </p:blipFill>
        <p:spPr bwMode="auto">
          <a:xfrm>
            <a:off x="431800" y="2349551"/>
            <a:ext cx="3966954" cy="4175793"/>
          </a:xfrm>
          <a:prstGeom prst="rect">
            <a:avLst/>
          </a:prstGeom>
          <a:noFill/>
          <a:ln>
            <a:noFill/>
          </a:ln>
        </p:spPr>
      </p:pic>
      <p:pic>
        <p:nvPicPr>
          <p:cNvPr id="7" name="Grafik 6">
            <a:extLst>
              <a:ext uri="{FF2B5EF4-FFF2-40B4-BE49-F238E27FC236}">
                <a16:creationId xmlns:a16="http://schemas.microsoft.com/office/drawing/2014/main" id="{B7BE2805-01F4-1DAB-81BA-43178676C373}"/>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84562" y="1700808"/>
            <a:ext cx="3547577" cy="4741639"/>
          </a:xfrm>
          <a:prstGeom prst="rect">
            <a:avLst/>
          </a:prstGeom>
          <a:noFill/>
          <a:ln>
            <a:noFill/>
          </a:ln>
        </p:spPr>
      </p:pic>
    </p:spTree>
    <p:extLst>
      <p:ext uri="{BB962C8B-B14F-4D97-AF65-F5344CB8AC3E}">
        <p14:creationId xmlns:p14="http://schemas.microsoft.com/office/powerpoint/2010/main" val="3635758993"/>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Grafik 5">
            <a:extLst>
              <a:ext uri="{FF2B5EF4-FFF2-40B4-BE49-F238E27FC236}">
                <a16:creationId xmlns:a16="http://schemas.microsoft.com/office/drawing/2014/main" id="{2B2D4BCE-F698-DC9B-8715-EF2860F1E0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5005" y="1116698"/>
            <a:ext cx="11042048" cy="5264630"/>
          </a:xfrm>
          <a:prstGeom prst="rect">
            <a:avLst/>
          </a:prstGeom>
        </p:spPr>
      </p:pic>
      <p:sp>
        <p:nvSpPr>
          <p:cNvPr id="2" name="Titel 1">
            <a:extLst>
              <a:ext uri="{FF2B5EF4-FFF2-40B4-BE49-F238E27FC236}">
                <a16:creationId xmlns:a16="http://schemas.microsoft.com/office/drawing/2014/main" id="{1997560F-0C5D-4CA4-ADD2-DC18D27A165A}"/>
              </a:ext>
            </a:extLst>
          </p:cNvPr>
          <p:cNvSpPr>
            <a:spLocks noGrp="1"/>
          </p:cNvSpPr>
          <p:nvPr>
            <p:ph type="title"/>
          </p:nvPr>
        </p:nvSpPr>
        <p:spPr/>
        <p:txBody>
          <a:bodyPr/>
          <a:lstStyle/>
          <a:p>
            <a:r>
              <a:rPr lang="de-DE" b="1" dirty="0"/>
              <a:t>Leistungsverzeichnis / Kostenpunkte</a:t>
            </a:r>
          </a:p>
        </p:txBody>
      </p:sp>
      <p:sp>
        <p:nvSpPr>
          <p:cNvPr id="7" name="Inhaltsplatzhalter 6">
            <a:extLst>
              <a:ext uri="{FF2B5EF4-FFF2-40B4-BE49-F238E27FC236}">
                <a16:creationId xmlns:a16="http://schemas.microsoft.com/office/drawing/2014/main" id="{D5534E97-FF27-4B1E-3201-CFA0EB1E3A5B}"/>
              </a:ext>
            </a:extLst>
          </p:cNvPr>
          <p:cNvSpPr>
            <a:spLocks noGrp="1"/>
          </p:cNvSpPr>
          <p:nvPr>
            <p:ph idx="1"/>
          </p:nvPr>
        </p:nvSpPr>
        <p:spPr>
          <a:xfrm>
            <a:off x="8256240" y="1628801"/>
            <a:ext cx="3311344" cy="4608512"/>
          </a:xfrm>
        </p:spPr>
        <p:txBody>
          <a:bodyPr/>
          <a:lstStyle/>
          <a:p>
            <a:r>
              <a:rPr lang="de-DE" dirty="0"/>
              <a:t>+</a:t>
            </a:r>
          </a:p>
        </p:txBody>
      </p:sp>
      <p:sp>
        <p:nvSpPr>
          <p:cNvPr id="4" name="Foliennummernplatzhalter 3">
            <a:extLst>
              <a:ext uri="{FF2B5EF4-FFF2-40B4-BE49-F238E27FC236}">
                <a16:creationId xmlns:a16="http://schemas.microsoft.com/office/drawing/2014/main" id="{512B9F12-EA06-C9F3-6AAF-BDBC9A69A722}"/>
              </a:ext>
            </a:extLst>
          </p:cNvPr>
          <p:cNvSpPr>
            <a:spLocks noGrp="1"/>
          </p:cNvSpPr>
          <p:nvPr>
            <p:ph type="sldNum" sz="quarter" idx="10"/>
          </p:nvPr>
        </p:nvSpPr>
        <p:spPr/>
        <p:txBody>
          <a:bodyPr/>
          <a:lstStyle/>
          <a:p>
            <a:fld id="{09EF1988-FDED-416E-9792-DC2A28C95C24}" type="slidenum">
              <a:rPr lang="en-GB" altLang="de-DE" smtClean="0"/>
              <a:pPr/>
              <a:t>8</a:t>
            </a:fld>
            <a:endParaRPr lang="en-GB" altLang="de-DE" dirty="0"/>
          </a:p>
        </p:txBody>
      </p:sp>
      <p:sp>
        <p:nvSpPr>
          <p:cNvPr id="5" name="Rectangle 2">
            <a:extLst>
              <a:ext uri="{FF2B5EF4-FFF2-40B4-BE49-F238E27FC236}">
                <a16:creationId xmlns:a16="http://schemas.microsoft.com/office/drawing/2014/main" id="{A2A10D1F-CF59-657B-80A8-51243969E0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spTree>
    <p:extLst>
      <p:ext uri="{BB962C8B-B14F-4D97-AF65-F5344CB8AC3E}">
        <p14:creationId xmlns:p14="http://schemas.microsoft.com/office/powerpoint/2010/main" val="452570578"/>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997560F-0C5D-4CA4-ADD2-DC18D27A165A}"/>
              </a:ext>
            </a:extLst>
          </p:cNvPr>
          <p:cNvSpPr>
            <a:spLocks noGrp="1"/>
          </p:cNvSpPr>
          <p:nvPr>
            <p:ph type="title"/>
          </p:nvPr>
        </p:nvSpPr>
        <p:spPr/>
        <p:txBody>
          <a:bodyPr/>
          <a:lstStyle/>
          <a:p>
            <a:r>
              <a:rPr lang="de-DE" b="1" dirty="0"/>
              <a:t>Leistungsverzeichnis / Kostenpunkte</a:t>
            </a:r>
          </a:p>
        </p:txBody>
      </p:sp>
      <p:sp>
        <p:nvSpPr>
          <p:cNvPr id="7" name="Inhaltsplatzhalter 6">
            <a:extLst>
              <a:ext uri="{FF2B5EF4-FFF2-40B4-BE49-F238E27FC236}">
                <a16:creationId xmlns:a16="http://schemas.microsoft.com/office/drawing/2014/main" id="{D5534E97-FF27-4B1E-3201-CFA0EB1E3A5B}"/>
              </a:ext>
            </a:extLst>
          </p:cNvPr>
          <p:cNvSpPr>
            <a:spLocks noGrp="1"/>
          </p:cNvSpPr>
          <p:nvPr>
            <p:ph idx="1"/>
          </p:nvPr>
        </p:nvSpPr>
        <p:spPr>
          <a:xfrm>
            <a:off x="5807968" y="1628801"/>
            <a:ext cx="5759616" cy="4608512"/>
          </a:xfrm>
        </p:spPr>
        <p:txBody>
          <a:bodyPr/>
          <a:lstStyle/>
          <a:p>
            <a:pPr marL="0" indent="0">
              <a:buNone/>
            </a:pPr>
            <a:r>
              <a:rPr lang="de-DE" b="1" dirty="0"/>
              <a:t>Woher kommen die Kosten?</a:t>
            </a:r>
          </a:p>
          <a:p>
            <a:pPr marL="0" indent="0">
              <a:buNone/>
            </a:pPr>
            <a:r>
              <a:rPr lang="de-DE" b="1" dirty="0"/>
              <a:t>Variante A</a:t>
            </a:r>
            <a:r>
              <a:rPr lang="de-DE" dirty="0"/>
              <a:t>: </a:t>
            </a:r>
            <a:r>
              <a:rPr lang="de-DE" b="1" dirty="0">
                <a:solidFill>
                  <a:schemeClr val="accent5">
                    <a:lumMod val="75000"/>
                  </a:schemeClr>
                </a:solidFill>
              </a:rPr>
              <a:t>Werden seitens des AG benannt.</a:t>
            </a:r>
          </a:p>
          <a:p>
            <a:pPr marL="0" indent="0">
              <a:buNone/>
            </a:pPr>
            <a:endParaRPr lang="de-DE" b="1" dirty="0"/>
          </a:p>
          <a:p>
            <a:pPr marL="0" indent="0">
              <a:buNone/>
            </a:pPr>
            <a:r>
              <a:rPr lang="de-DE" b="1" dirty="0"/>
              <a:t>Beispiel: Leitungskreuzungen</a:t>
            </a:r>
          </a:p>
          <a:p>
            <a:pPr marL="0" indent="0">
              <a:buNone/>
            </a:pPr>
            <a:r>
              <a:rPr lang="de-DE" dirty="0"/>
              <a:t>Laut AG liegt, bezogen auf das Gesamtnetz, durchschnittlich alle 9 m (bezogen auf die Haltungslänge) eine Leitungskreuzung vor, welche mit 80 € / Stück zu bepreisen ist. Hieraus ergibt sich eine Kostendichte von 80 € / 9 m = 8,90 € / m, welche für jedes Haltungsobjekt Anwendung fand.</a:t>
            </a:r>
          </a:p>
        </p:txBody>
      </p:sp>
      <p:sp>
        <p:nvSpPr>
          <p:cNvPr id="4" name="Foliennummernplatzhalter 3">
            <a:extLst>
              <a:ext uri="{FF2B5EF4-FFF2-40B4-BE49-F238E27FC236}">
                <a16:creationId xmlns:a16="http://schemas.microsoft.com/office/drawing/2014/main" id="{512B9F12-EA06-C9F3-6AAF-BDBC9A69A722}"/>
              </a:ext>
            </a:extLst>
          </p:cNvPr>
          <p:cNvSpPr>
            <a:spLocks noGrp="1"/>
          </p:cNvSpPr>
          <p:nvPr>
            <p:ph type="sldNum" sz="quarter" idx="10"/>
          </p:nvPr>
        </p:nvSpPr>
        <p:spPr/>
        <p:txBody>
          <a:bodyPr/>
          <a:lstStyle/>
          <a:p>
            <a:fld id="{09EF1988-FDED-416E-9792-DC2A28C95C24}" type="slidenum">
              <a:rPr lang="en-GB" altLang="de-DE" smtClean="0"/>
              <a:pPr/>
              <a:t>9</a:t>
            </a:fld>
            <a:endParaRPr lang="en-GB" altLang="de-DE" dirty="0"/>
          </a:p>
        </p:txBody>
      </p:sp>
      <p:sp>
        <p:nvSpPr>
          <p:cNvPr id="5" name="Rectangle 2">
            <a:extLst>
              <a:ext uri="{FF2B5EF4-FFF2-40B4-BE49-F238E27FC236}">
                <a16:creationId xmlns:a16="http://schemas.microsoft.com/office/drawing/2014/main" id="{A2A10D1F-CF59-657B-80A8-51243969E0DD}"/>
              </a:ext>
            </a:extLst>
          </p:cNvPr>
          <p:cNvSpPr>
            <a:spLocks noChangeArrowheads="1"/>
          </p:cNvSpPr>
          <p:nvPr/>
        </p:nvSpPr>
        <p:spPr bwMode="auto">
          <a:xfrm>
            <a:off x="0" y="0"/>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de-DE"/>
          </a:p>
        </p:txBody>
      </p:sp>
      <p:pic>
        <p:nvPicPr>
          <p:cNvPr id="6" name="Grafik 5">
            <a:extLst>
              <a:ext uri="{FF2B5EF4-FFF2-40B4-BE49-F238E27FC236}">
                <a16:creationId xmlns:a16="http://schemas.microsoft.com/office/drawing/2014/main" id="{A31615B5-06C1-A268-F695-37A3C825568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9376" y="1628800"/>
            <a:ext cx="5159896" cy="2460136"/>
          </a:xfrm>
          <a:prstGeom prst="rect">
            <a:avLst/>
          </a:prstGeom>
        </p:spPr>
      </p:pic>
    </p:spTree>
    <p:extLst>
      <p:ext uri="{BB962C8B-B14F-4D97-AF65-F5344CB8AC3E}">
        <p14:creationId xmlns:p14="http://schemas.microsoft.com/office/powerpoint/2010/main" val="496630983"/>
      </p:ext>
    </p:extLst>
  </p:cSld>
  <p:clrMapOvr>
    <a:masterClrMapping/>
  </p:clrMapOvr>
  <p:transition/>
</p:sld>
</file>

<file path=ppt/theme/theme1.xml><?xml version="1.0" encoding="utf-8"?>
<a:theme xmlns:a="http://schemas.openxmlformats.org/drawingml/2006/main" name="visaplan Formatvorlage Praesentation 2016-02">
  <a:themeElements>
    <a:clrScheme name="Benutzerdefiniert 1">
      <a:dk1>
        <a:srgbClr val="000000"/>
      </a:dk1>
      <a:lt1>
        <a:srgbClr val="FFFFFF"/>
      </a:lt1>
      <a:dk2>
        <a:srgbClr val="000000"/>
      </a:dk2>
      <a:lt2>
        <a:srgbClr val="A7B3B2"/>
      </a:lt2>
      <a:accent1>
        <a:srgbClr val="7F7F7F"/>
      </a:accent1>
      <a:accent2>
        <a:srgbClr val="005D9C"/>
      </a:accent2>
      <a:accent3>
        <a:srgbClr val="FFFFFF"/>
      </a:accent3>
      <a:accent4>
        <a:srgbClr val="000000"/>
      </a:accent4>
      <a:accent5>
        <a:srgbClr val="FF7983"/>
      </a:accent5>
      <a:accent6>
        <a:srgbClr val="B8E2FF"/>
      </a:accent6>
      <a:hlink>
        <a:srgbClr val="92D050"/>
      </a:hlink>
      <a:folHlink>
        <a:srgbClr val="B2B2B2"/>
      </a:folHlink>
    </a:clrScheme>
    <a:fontScheme name="Master Anleitung">
      <a:majorFont>
        <a:latin typeface="Arial Narrow"/>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Master Anleitung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aster Anleitung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aster Anleitung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aster Anleitung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aster Anleitung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aster Anleitung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aster Anleitung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Master Anleitung 8">
        <a:dk1>
          <a:srgbClr val="000000"/>
        </a:dk1>
        <a:lt1>
          <a:srgbClr val="FFFFFF"/>
        </a:lt1>
        <a:dk2>
          <a:srgbClr val="000000"/>
        </a:dk2>
        <a:lt2>
          <a:srgbClr val="A7B3B2"/>
        </a:lt2>
        <a:accent1>
          <a:srgbClr val="00CC99"/>
        </a:accent1>
        <a:accent2>
          <a:srgbClr val="005D9C"/>
        </a:accent2>
        <a:accent3>
          <a:srgbClr val="FFFFFF"/>
        </a:accent3>
        <a:accent4>
          <a:srgbClr val="000000"/>
        </a:accent4>
        <a:accent5>
          <a:srgbClr val="AAE2CA"/>
        </a:accent5>
        <a:accent6>
          <a:srgbClr val="00538D"/>
        </a:accent6>
        <a:hlink>
          <a:srgbClr val="CCCCFF"/>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TEIN_ISM_PPT_Vorlage.pptx" id="{2B539AAA-FF8E-4345-9448-EC3D17F70BFB}" vid="{17FF43B6-F246-458B-87E1-7BD400437F8E}"/>
    </a:ext>
  </a:extLst>
</a:theme>
</file>

<file path=ppt/theme/theme2.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STEIN_ISM_PPT_Vorlage</Template>
  <TotalTime>0</TotalTime>
  <Words>930</Words>
  <Application>Microsoft Office PowerPoint</Application>
  <PresentationFormat>Breitbild</PresentationFormat>
  <Paragraphs>172</Paragraphs>
  <Slides>16</Slides>
  <Notes>0</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16</vt:i4>
      </vt:variant>
    </vt:vector>
  </HeadingPairs>
  <TitlesOfParts>
    <vt:vector size="22" baseType="lpstr">
      <vt:lpstr>Arial</vt:lpstr>
      <vt:lpstr>Arial Narrow</vt:lpstr>
      <vt:lpstr>Myriad Pro</vt:lpstr>
      <vt:lpstr>Times New Roman</vt:lpstr>
      <vt:lpstr>Wingdings</vt:lpstr>
      <vt:lpstr>visaplan Formatvorlage Praesentation 2016-02</vt:lpstr>
      <vt:lpstr>Objektspezifische Ermittlung von Wiederbeschaffungszeitwerten für das Entwässerungssystem der Stadt Hagen</vt:lpstr>
      <vt:lpstr>Ausgangslage und Annahme</vt:lpstr>
      <vt:lpstr>Ausgangslage und Annahme</vt:lpstr>
      <vt:lpstr>Überprüfung der Annahme </vt:lpstr>
      <vt:lpstr>Überprüfung der Annahme </vt:lpstr>
      <vt:lpstr>Das Konstruktionsmodul (Beispiel Kanalhaltung)</vt:lpstr>
      <vt:lpstr>Nachbildung der Grabenkonstruktion </vt:lpstr>
      <vt:lpstr>Leistungsverzeichnis / Kostenpunkte</vt:lpstr>
      <vt:lpstr>Leistungsverzeichnis / Kostenpunkte</vt:lpstr>
      <vt:lpstr>Leistungsverzeichnis / Kostenpunkte</vt:lpstr>
      <vt:lpstr>Leistungsverzeichnis / Kostenpunkte</vt:lpstr>
      <vt:lpstr>Leistungsverzeichnis / Kostenpunkte</vt:lpstr>
      <vt:lpstr>Ergebnisse </vt:lpstr>
      <vt:lpstr>Ergebnisse </vt:lpstr>
      <vt:lpstr>Ergebnisse </vt:lpstr>
      <vt:lpstr>Wiederbeschaffungszeitwerte Zusammenfassung</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Kickoff-Meeting</dc:title>
  <dc:creator>David Regesch</dc:creator>
  <cp:lastModifiedBy>Robert Stein</cp:lastModifiedBy>
  <cp:revision>216</cp:revision>
  <cp:lastPrinted>2016-07-08T14:31:09Z</cp:lastPrinted>
  <dcterms:created xsi:type="dcterms:W3CDTF">2022-02-15T12:43:04Z</dcterms:created>
  <dcterms:modified xsi:type="dcterms:W3CDTF">2023-04-05T11:32:40Z</dcterms:modified>
</cp:coreProperties>
</file>