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29459238" cy="41986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837" autoAdjust="0"/>
  </p:normalViewPr>
  <p:slideViewPr>
    <p:cSldViewPr>
      <p:cViewPr varScale="1">
        <p:scale>
          <a:sx n="116" d="100"/>
          <a:sy n="116" d="100"/>
        </p:scale>
        <p:origin x="138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22" d="100"/>
          <a:sy n="22" d="100"/>
        </p:scale>
        <p:origin x="3678" y="66"/>
      </p:cViewPr>
      <p:guideLst/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765088" cy="2105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6686213" y="0"/>
            <a:ext cx="12766675" cy="2105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3060C-336A-44FD-8E5D-404D8CB7917F}" type="datetimeFigureOut">
              <a:rPr lang="de-DE" smtClean="0"/>
              <a:t>25.03.2020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5248275"/>
            <a:ext cx="25188862" cy="1417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946400" y="20205700"/>
            <a:ext cx="23566438" cy="16532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39881175"/>
            <a:ext cx="12765088" cy="2105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6686213" y="39881175"/>
            <a:ext cx="12766675" cy="2105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531E6-49CB-4DAF-B11C-7A2EED19A1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392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531E6-49CB-4DAF-B11C-7A2EED19A13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1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DB6A0-4943-4E72-A7D2-1F5EC60A1A98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70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523B1-7B2F-4DC4-BF86-A516B05DB669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38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300C-F050-4A28-93C9-D4B7E3CCA748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2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6D89-FEA2-4D1D-8B9B-011F303A3099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92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813-B644-403E-A0B7-555333F88EC4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00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EA019-88D2-4463-9FC1-C4F2447E91CD}" type="datetime1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71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7117-9C7C-4683-B451-49E96BDB0315}" type="datetime1">
              <a:rPr lang="de-DE" smtClean="0"/>
              <a:t>25.03.2020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44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F232-79CC-4363-BE07-C3A17CE5CF53}" type="datetime1">
              <a:rPr lang="de-DE" smtClean="0"/>
              <a:t>25.03.2020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13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62C8-76B1-489B-9459-596065B9CDA2}" type="datetime1">
              <a:rPr lang="de-DE" smtClean="0"/>
              <a:t>25.03.2020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04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45F8-E71C-4B55-8DAE-81047DD6C42F}" type="datetime1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80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3C-1600-432C-B464-BD9615F0091A}" type="datetime1">
              <a:rPr lang="de-DE" smtClean="0"/>
              <a:t>25.03.2020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3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BC17D-03D5-4C04-8290-6B6204ADD9DE}" type="datetime1">
              <a:rPr lang="de-DE" smtClean="0"/>
              <a:t>25.03.2020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Stand: 22.03.2020 Erstellt durch: Wesselborg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EE8E7-3B75-4406-929F-6DA0D283E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06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879851" y="-88686"/>
            <a:ext cx="106408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Umgang mit Corona im Kanalbetrieb</a:t>
            </a:r>
            <a:endParaRPr lang="de-DE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36000" y="909000"/>
            <a:ext cx="3240000" cy="18774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Hinweise: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Abwasseranlagen müssen funktionsfähig sein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Tröpfcheninfektion Mensch-Mensch oder indirekt über Hände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Bislang kein Beweis für Überleben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Abwasser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936000" y="909000"/>
            <a:ext cx="3780000" cy="38164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Hygienevorschriften: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Grundsätzliches Trink-, Ess- und Rauchverbot während der Arbeiten an Abwasseranlagen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Fahrzeugkabinen sind arbeitstäglich zu reinigen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Wassertanks zur Händereinigung sind arbeitstäglich zu entleeren und neu zu befüllen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Hände sind am Fahrzeug nach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eendigung der Arbeit unmittelbar zu reinigen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Schuhwerk ist zum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rbeitsende zu reinigen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Mitnahme von Arbeitskleidung in den Privatbereich ist verboten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Körperpflege zum Dienstende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36000" y="3470008"/>
            <a:ext cx="32400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Verhaltensregeln: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Kein Hände schütteln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Gute Händehygiene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Abstand halten ca. 2m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Soziale Kontakte minimieren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Bei Symptomen Arzt aufsuchen (Information Betriebsärztin)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256000" y="909000"/>
            <a:ext cx="3600000" cy="38164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Arbeitsregeln: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Verschmutzte Arbeitsgeräte bei Abwasserkontakt sind unmittelbar nach der Tätigkeit zu reinigen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Arbeiten innerhalb abwassertechnischer Anlagen nur nach vorheriger Absprache mit dem Vorgesetzten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Arbeiten in abwassertechnischen Anlagen nur in zwingenden Notfällen und unter Vollschutz (Overall Klasse 3, FFP 3 Maske, geschlossene Schutzbrille, wasserdichte Handschuhe und Schuhe)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Der korrekte Sitz der Ausrüstung erfolgt über den Partnercheck (Achtung bei Barträgern)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935999" y="5049000"/>
            <a:ext cx="2997975" cy="120032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Ansprechpartner Betrieb: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8256000" y="5049000"/>
            <a:ext cx="3240000" cy="150810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Wichtige Telefonnummern: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Arbeitssicherheit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Betriebsärztin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Infotelefon</a:t>
            </a:r>
          </a:p>
          <a:p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Ärztlicher Bereitschaftsdienst 116117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Stand: 22.03.2020 Erstellt durch: Wesselborg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55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Breitbild</PresentationFormat>
  <Paragraphs>36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Stadt Bottrop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66NIWES</dc:creator>
  <cp:lastModifiedBy>66NIWES</cp:lastModifiedBy>
  <cp:revision>17</cp:revision>
  <cp:lastPrinted>2020-03-19T13:08:09Z</cp:lastPrinted>
  <dcterms:created xsi:type="dcterms:W3CDTF">2020-03-19T13:06:50Z</dcterms:created>
  <dcterms:modified xsi:type="dcterms:W3CDTF">2020-03-25T11:46:50Z</dcterms:modified>
</cp:coreProperties>
</file>